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14"/>
  </p:notesMasterIdLst>
  <p:sldIdLst>
    <p:sldId id="256" r:id="rId2"/>
    <p:sldId id="264" r:id="rId3"/>
    <p:sldId id="269" r:id="rId4"/>
    <p:sldId id="271" r:id="rId5"/>
    <p:sldId id="290" r:id="rId6"/>
    <p:sldId id="291" r:id="rId7"/>
    <p:sldId id="262" r:id="rId8"/>
    <p:sldId id="258" r:id="rId9"/>
    <p:sldId id="280" r:id="rId10"/>
    <p:sldId id="281" r:id="rId11"/>
    <p:sldId id="282" r:id="rId12"/>
    <p:sldId id="283"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CBB04F5-E613-404F-93B6-A50893D39E4E}">
  <a:tblStyle styleId="{6CBB04F5-E613-404F-93B6-A50893D39E4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87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9"/>
        <p:cNvGrpSpPr/>
        <p:nvPr/>
      </p:nvGrpSpPr>
      <p:grpSpPr>
        <a:xfrm>
          <a:off x="0" y="0"/>
          <a:ext cx="0" cy="0"/>
          <a:chOff x="0" y="0"/>
          <a:chExt cx="0" cy="0"/>
        </a:xfrm>
      </p:grpSpPr>
      <p:sp>
        <p:nvSpPr>
          <p:cNvPr id="660" name="Google Shape;660;gecdd5d7e48_0_5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1" name="Google Shape;661;gecdd5d7e48_0_5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35481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gecdd5d7e48_0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0" name="Google Shape;280;gecdd5d7e48_0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967160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31471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8"/>
        <p:cNvGrpSpPr/>
        <p:nvPr/>
      </p:nvGrpSpPr>
      <p:grpSpPr>
        <a:xfrm>
          <a:off x="0" y="0"/>
          <a:ext cx="0" cy="0"/>
          <a:chOff x="0" y="0"/>
          <a:chExt cx="0" cy="0"/>
        </a:xfrm>
      </p:grpSpPr>
      <p:sp>
        <p:nvSpPr>
          <p:cNvPr id="889" name="Google Shape;889;gecdd5d7e48_0_7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0" name="Google Shape;890;gecdd5d7e48_0_7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3"/>
        <p:cNvGrpSpPr/>
        <p:nvPr/>
      </p:nvGrpSpPr>
      <p:grpSpPr>
        <a:xfrm>
          <a:off x="0" y="0"/>
          <a:ext cx="0" cy="0"/>
          <a:chOff x="0" y="0"/>
          <a:chExt cx="0" cy="0"/>
        </a:xfrm>
      </p:grpSpPr>
      <p:sp>
        <p:nvSpPr>
          <p:cNvPr id="1724" name="Google Shape;1724;gecdd5d7e48_0_11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5" name="Google Shape;1725;gecdd5d7e48_0_11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6"/>
        <p:cNvGrpSpPr/>
        <p:nvPr/>
      </p:nvGrpSpPr>
      <p:grpSpPr>
        <a:xfrm>
          <a:off x="0" y="0"/>
          <a:ext cx="0" cy="0"/>
          <a:chOff x="0" y="0"/>
          <a:chExt cx="0" cy="0"/>
        </a:xfrm>
      </p:grpSpPr>
      <p:sp>
        <p:nvSpPr>
          <p:cNvPr id="1827" name="Google Shape;1827;gecdd5d7e48_0_16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8" name="Google Shape;1828;gecdd5d7e48_0_16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6"/>
        <p:cNvGrpSpPr/>
        <p:nvPr/>
      </p:nvGrpSpPr>
      <p:grpSpPr>
        <a:xfrm>
          <a:off x="0" y="0"/>
          <a:ext cx="0" cy="0"/>
          <a:chOff x="0" y="0"/>
          <a:chExt cx="0" cy="0"/>
        </a:xfrm>
      </p:grpSpPr>
      <p:sp>
        <p:nvSpPr>
          <p:cNvPr id="1827" name="Google Shape;1827;gecdd5d7e48_0_16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8" name="Google Shape;1828;gecdd5d7e48_0_16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204586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3"/>
        <p:cNvGrpSpPr/>
        <p:nvPr/>
      </p:nvGrpSpPr>
      <p:grpSpPr>
        <a:xfrm>
          <a:off x="0" y="0"/>
          <a:ext cx="0" cy="0"/>
          <a:chOff x="0" y="0"/>
          <a:chExt cx="0" cy="0"/>
        </a:xfrm>
      </p:grpSpPr>
      <p:sp>
        <p:nvSpPr>
          <p:cNvPr id="1724" name="Google Shape;1724;gecdd5d7e48_0_11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5" name="Google Shape;1725;gecdd5d7e48_0_11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80564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9"/>
        <p:cNvGrpSpPr/>
        <p:nvPr/>
      </p:nvGrpSpPr>
      <p:grpSpPr>
        <a:xfrm>
          <a:off x="0" y="0"/>
          <a:ext cx="0" cy="0"/>
          <a:chOff x="0" y="0"/>
          <a:chExt cx="0" cy="0"/>
        </a:xfrm>
      </p:grpSpPr>
      <p:sp>
        <p:nvSpPr>
          <p:cNvPr id="660" name="Google Shape;660;gecdd5d7e48_0_5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1" name="Google Shape;661;gecdd5d7e48_0_5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gecdd5d7e48_0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0" name="Google Shape;280;gecdd5d7e48_0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9"/>
        <p:cNvGrpSpPr/>
        <p:nvPr/>
      </p:nvGrpSpPr>
      <p:grpSpPr>
        <a:xfrm>
          <a:off x="0" y="0"/>
          <a:ext cx="0" cy="0"/>
          <a:chOff x="0" y="0"/>
          <a:chExt cx="0" cy="0"/>
        </a:xfrm>
      </p:grpSpPr>
      <p:sp>
        <p:nvSpPr>
          <p:cNvPr id="660" name="Google Shape;660;gecdd5d7e48_0_5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1" name="Google Shape;661;gecdd5d7e48_0_5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07231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4772000" y="1176600"/>
            <a:ext cx="3914700" cy="2308200"/>
          </a:xfrm>
          <a:prstGeom prst="rect">
            <a:avLst/>
          </a:prstGeom>
        </p:spPr>
        <p:txBody>
          <a:bodyPr spcFirstLastPara="1" wrap="square" lIns="91425" tIns="91425" rIns="91425" bIns="91425" anchor="b" anchorCtr="0">
            <a:noAutofit/>
          </a:bodyPr>
          <a:lstStyle>
            <a:lvl1pPr lvl="0">
              <a:spcBef>
                <a:spcPts val="0"/>
              </a:spcBef>
              <a:spcAft>
                <a:spcPts val="0"/>
              </a:spcAft>
              <a:buSzPts val="4800"/>
              <a:buNone/>
              <a:defRPr sz="4800" b="0">
                <a:latin typeface="Fira Sans Extra Condensed SemiBold"/>
                <a:ea typeface="Fira Sans Extra Condensed SemiBold"/>
                <a:cs typeface="Fira Sans Extra Condensed SemiBold"/>
                <a:sym typeface="Fira Sans Extra Condensed SemiBold"/>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4772100" y="3484800"/>
            <a:ext cx="3914700" cy="4821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400"/>
              <a:buNone/>
              <a:defRPr sz="1600">
                <a:solidFill>
                  <a:schemeClr val="dk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extLst>
      <p:ext uri="{BB962C8B-B14F-4D97-AF65-F5344CB8AC3E}">
        <p14:creationId xmlns:p14="http://schemas.microsoft.com/office/powerpoint/2010/main" val="507317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57200" y="410400"/>
            <a:ext cx="8229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57200" y="1160825"/>
            <a:ext cx="8229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457200" y="410400"/>
            <a:ext cx="8229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457200" y="410400"/>
            <a:ext cx="82296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2400"/>
              <a:buNone/>
              <a:defRPr sz="240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410400"/>
            <a:ext cx="8229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Fira Sans Extra Condensed"/>
              <a:buNone/>
              <a:defRPr sz="2800" b="1">
                <a:solidFill>
                  <a:schemeClr val="dk1"/>
                </a:solidFill>
                <a:latin typeface="Fira Sans Extra Condensed"/>
                <a:ea typeface="Fira Sans Extra Condensed"/>
                <a:cs typeface="Fira Sans Extra Condensed"/>
                <a:sym typeface="Fira Sans Extra Condensed"/>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457200" y="1160825"/>
            <a:ext cx="8229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a:lnSpc>
                <a:spcPct val="115000"/>
              </a:lnSpc>
              <a:spcBef>
                <a:spcPts val="1600"/>
              </a:spcBef>
              <a:spcAft>
                <a:spcPts val="1600"/>
              </a:spcAft>
              <a:buClr>
                <a:schemeClr val="dk2"/>
              </a:buClr>
              <a:buSzPts val="1400"/>
              <a:buFont typeface="Roboto"/>
              <a:buChar char="■"/>
              <a:defRPr>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5"/>
          <p:cNvSpPr txBox="1">
            <a:spLocks noGrp="1"/>
          </p:cNvSpPr>
          <p:nvPr>
            <p:ph type="ctrTitle"/>
          </p:nvPr>
        </p:nvSpPr>
        <p:spPr>
          <a:xfrm>
            <a:off x="3645581" y="2554125"/>
            <a:ext cx="5623093" cy="95745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VE" sz="2800" b="1" dirty="0"/>
              <a:t>Ley de Protección de la Privacidad en las Comunicaciones.</a:t>
            </a:r>
            <a:endParaRPr sz="2800" b="1" dirty="0"/>
          </a:p>
        </p:txBody>
      </p:sp>
      <p:sp>
        <p:nvSpPr>
          <p:cNvPr id="59" name="Google Shape;59;p15"/>
          <p:cNvSpPr txBox="1">
            <a:spLocks noGrp="1"/>
          </p:cNvSpPr>
          <p:nvPr>
            <p:ph type="subTitle" idx="1"/>
          </p:nvPr>
        </p:nvSpPr>
        <p:spPr>
          <a:xfrm>
            <a:off x="4048929" y="1072901"/>
            <a:ext cx="4777158" cy="1201932"/>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VE" dirty="0"/>
              <a:t>Universidad de Oriente</a:t>
            </a:r>
          </a:p>
          <a:p>
            <a:pPr marL="0" lvl="0" indent="0" algn="ctr" rtl="0">
              <a:spcBef>
                <a:spcPts val="0"/>
              </a:spcBef>
              <a:spcAft>
                <a:spcPts val="0"/>
              </a:spcAft>
              <a:buNone/>
            </a:pPr>
            <a:r>
              <a:rPr lang="es-VE" dirty="0"/>
              <a:t>Núcleo Nueva Esparta</a:t>
            </a:r>
          </a:p>
          <a:p>
            <a:pPr marL="0" lvl="0" indent="0" algn="ctr" rtl="0">
              <a:spcBef>
                <a:spcPts val="0"/>
              </a:spcBef>
              <a:spcAft>
                <a:spcPts val="0"/>
              </a:spcAft>
              <a:buNone/>
            </a:pPr>
            <a:r>
              <a:rPr lang="es-VE" dirty="0"/>
              <a:t>Escuela de Ingeniería y Ciencias Aplicadas</a:t>
            </a:r>
          </a:p>
          <a:p>
            <a:pPr marL="0" lvl="0" indent="0" algn="ctr" rtl="0">
              <a:spcBef>
                <a:spcPts val="0"/>
              </a:spcBef>
              <a:spcAft>
                <a:spcPts val="0"/>
              </a:spcAft>
              <a:buNone/>
            </a:pPr>
            <a:r>
              <a:rPr lang="es-VE" dirty="0"/>
              <a:t>Departamento de Informática</a:t>
            </a:r>
          </a:p>
          <a:p>
            <a:pPr marL="0" lvl="0" indent="0" algn="ctr" rtl="0">
              <a:spcBef>
                <a:spcPts val="0"/>
              </a:spcBef>
              <a:spcAft>
                <a:spcPts val="0"/>
              </a:spcAft>
              <a:buNone/>
            </a:pPr>
            <a:r>
              <a:rPr lang="es-VE" dirty="0"/>
              <a:t>Ética y Deontología</a:t>
            </a:r>
          </a:p>
          <a:p>
            <a:pPr marL="0" lvl="0" indent="0" algn="ctr" rtl="0">
              <a:spcBef>
                <a:spcPts val="0"/>
              </a:spcBef>
              <a:spcAft>
                <a:spcPts val="0"/>
              </a:spcAft>
              <a:buNone/>
            </a:pPr>
            <a:endParaRPr dirty="0"/>
          </a:p>
        </p:txBody>
      </p:sp>
      <p:grpSp>
        <p:nvGrpSpPr>
          <p:cNvPr id="60" name="Google Shape;60;p15"/>
          <p:cNvGrpSpPr/>
          <p:nvPr/>
        </p:nvGrpSpPr>
        <p:grpSpPr>
          <a:xfrm>
            <a:off x="161278" y="1458685"/>
            <a:ext cx="3671944" cy="3470282"/>
            <a:chOff x="469913" y="410386"/>
            <a:chExt cx="4266884" cy="4170975"/>
          </a:xfrm>
        </p:grpSpPr>
        <p:sp>
          <p:nvSpPr>
            <p:cNvPr id="61" name="Google Shape;61;p15"/>
            <p:cNvSpPr/>
            <p:nvPr/>
          </p:nvSpPr>
          <p:spPr>
            <a:xfrm>
              <a:off x="3787006" y="1299861"/>
              <a:ext cx="949792" cy="1150771"/>
            </a:xfrm>
            <a:custGeom>
              <a:avLst/>
              <a:gdLst/>
              <a:ahLst/>
              <a:cxnLst/>
              <a:rect l="l" t="t" r="r" b="b"/>
              <a:pathLst>
                <a:path w="6843" h="8291" extrusionOk="0">
                  <a:moveTo>
                    <a:pt x="5862" y="2901"/>
                  </a:moveTo>
                  <a:cubicBezTo>
                    <a:pt x="5772" y="3357"/>
                    <a:pt x="6043" y="3768"/>
                    <a:pt x="6020" y="4219"/>
                  </a:cubicBezTo>
                  <a:cubicBezTo>
                    <a:pt x="6003" y="4613"/>
                    <a:pt x="5716" y="4900"/>
                    <a:pt x="5384" y="5069"/>
                  </a:cubicBezTo>
                  <a:cubicBezTo>
                    <a:pt x="4967" y="5272"/>
                    <a:pt x="4488" y="5266"/>
                    <a:pt x="4044" y="5368"/>
                  </a:cubicBezTo>
                  <a:cubicBezTo>
                    <a:pt x="3638" y="5464"/>
                    <a:pt x="3266" y="5666"/>
                    <a:pt x="3109" y="6072"/>
                  </a:cubicBezTo>
                  <a:cubicBezTo>
                    <a:pt x="3030" y="6280"/>
                    <a:pt x="3002" y="6500"/>
                    <a:pt x="2951" y="6714"/>
                  </a:cubicBezTo>
                  <a:cubicBezTo>
                    <a:pt x="2906" y="6911"/>
                    <a:pt x="2838" y="7102"/>
                    <a:pt x="2743" y="7283"/>
                  </a:cubicBezTo>
                  <a:cubicBezTo>
                    <a:pt x="2562" y="7620"/>
                    <a:pt x="2286" y="7919"/>
                    <a:pt x="1937" y="8088"/>
                  </a:cubicBezTo>
                  <a:cubicBezTo>
                    <a:pt x="1594" y="8257"/>
                    <a:pt x="1183" y="8291"/>
                    <a:pt x="817" y="8167"/>
                  </a:cubicBezTo>
                  <a:cubicBezTo>
                    <a:pt x="473" y="8048"/>
                    <a:pt x="197" y="7784"/>
                    <a:pt x="85" y="7429"/>
                  </a:cubicBezTo>
                  <a:cubicBezTo>
                    <a:pt x="0" y="7187"/>
                    <a:pt x="6" y="6916"/>
                    <a:pt x="96" y="6674"/>
                  </a:cubicBezTo>
                  <a:cubicBezTo>
                    <a:pt x="237" y="5920"/>
                    <a:pt x="1138" y="5644"/>
                    <a:pt x="1690" y="5221"/>
                  </a:cubicBezTo>
                  <a:cubicBezTo>
                    <a:pt x="1853" y="5092"/>
                    <a:pt x="1999" y="4945"/>
                    <a:pt x="2095" y="4760"/>
                  </a:cubicBezTo>
                  <a:cubicBezTo>
                    <a:pt x="2208" y="4551"/>
                    <a:pt x="2236" y="4309"/>
                    <a:pt x="2236" y="4073"/>
                  </a:cubicBezTo>
                  <a:cubicBezTo>
                    <a:pt x="2236" y="3661"/>
                    <a:pt x="2151" y="3250"/>
                    <a:pt x="2225" y="2839"/>
                  </a:cubicBezTo>
                  <a:cubicBezTo>
                    <a:pt x="2292" y="2484"/>
                    <a:pt x="2484" y="2163"/>
                    <a:pt x="2833" y="2028"/>
                  </a:cubicBezTo>
                  <a:cubicBezTo>
                    <a:pt x="3035" y="1949"/>
                    <a:pt x="3255" y="1938"/>
                    <a:pt x="3463" y="1882"/>
                  </a:cubicBezTo>
                  <a:cubicBezTo>
                    <a:pt x="3666" y="1831"/>
                    <a:pt x="3852" y="1730"/>
                    <a:pt x="4010" y="1595"/>
                  </a:cubicBezTo>
                  <a:cubicBezTo>
                    <a:pt x="4618" y="1082"/>
                    <a:pt x="4950" y="85"/>
                    <a:pt x="5857" y="23"/>
                  </a:cubicBezTo>
                  <a:cubicBezTo>
                    <a:pt x="6229" y="1"/>
                    <a:pt x="6578" y="181"/>
                    <a:pt x="6707" y="547"/>
                  </a:cubicBezTo>
                  <a:cubicBezTo>
                    <a:pt x="6842" y="936"/>
                    <a:pt x="6718" y="1341"/>
                    <a:pt x="6521" y="1685"/>
                  </a:cubicBezTo>
                  <a:cubicBezTo>
                    <a:pt x="6290" y="2079"/>
                    <a:pt x="5958" y="2439"/>
                    <a:pt x="5862" y="290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15"/>
            <p:cNvSpPr/>
            <p:nvPr/>
          </p:nvSpPr>
          <p:spPr>
            <a:xfrm>
              <a:off x="3858902" y="1374117"/>
              <a:ext cx="821543" cy="1026547"/>
            </a:xfrm>
            <a:custGeom>
              <a:avLst/>
              <a:gdLst/>
              <a:ahLst/>
              <a:cxnLst/>
              <a:rect l="l" t="t" r="r" b="b"/>
              <a:pathLst>
                <a:path w="5919" h="7396" extrusionOk="0">
                  <a:moveTo>
                    <a:pt x="5801" y="23"/>
                  </a:moveTo>
                  <a:cubicBezTo>
                    <a:pt x="5204" y="136"/>
                    <a:pt x="4680" y="558"/>
                    <a:pt x="4449" y="1122"/>
                  </a:cubicBezTo>
                  <a:cubicBezTo>
                    <a:pt x="4432" y="1172"/>
                    <a:pt x="4415" y="1217"/>
                    <a:pt x="4404" y="1268"/>
                  </a:cubicBezTo>
                  <a:cubicBezTo>
                    <a:pt x="4370" y="1161"/>
                    <a:pt x="4342" y="1054"/>
                    <a:pt x="4308" y="947"/>
                  </a:cubicBezTo>
                  <a:cubicBezTo>
                    <a:pt x="4297" y="902"/>
                    <a:pt x="4241" y="879"/>
                    <a:pt x="4196" y="896"/>
                  </a:cubicBezTo>
                  <a:cubicBezTo>
                    <a:pt x="4151" y="913"/>
                    <a:pt x="4134" y="964"/>
                    <a:pt x="4145" y="1003"/>
                  </a:cubicBezTo>
                  <a:lnTo>
                    <a:pt x="4331" y="1623"/>
                  </a:lnTo>
                  <a:cubicBezTo>
                    <a:pt x="4314" y="1769"/>
                    <a:pt x="4303" y="1921"/>
                    <a:pt x="4291" y="2068"/>
                  </a:cubicBezTo>
                  <a:cubicBezTo>
                    <a:pt x="4269" y="2389"/>
                    <a:pt x="4235" y="2738"/>
                    <a:pt x="4021" y="2997"/>
                  </a:cubicBezTo>
                  <a:cubicBezTo>
                    <a:pt x="3886" y="3160"/>
                    <a:pt x="3700" y="3262"/>
                    <a:pt x="3503" y="3340"/>
                  </a:cubicBezTo>
                  <a:cubicBezTo>
                    <a:pt x="3492" y="3318"/>
                    <a:pt x="3492" y="3284"/>
                    <a:pt x="3492" y="3262"/>
                  </a:cubicBezTo>
                  <a:cubicBezTo>
                    <a:pt x="3486" y="3217"/>
                    <a:pt x="3486" y="3177"/>
                    <a:pt x="3480" y="3132"/>
                  </a:cubicBezTo>
                  <a:lnTo>
                    <a:pt x="3469" y="2850"/>
                  </a:lnTo>
                  <a:cubicBezTo>
                    <a:pt x="3458" y="2665"/>
                    <a:pt x="3447" y="2484"/>
                    <a:pt x="3435" y="2304"/>
                  </a:cubicBezTo>
                  <a:cubicBezTo>
                    <a:pt x="3430" y="2192"/>
                    <a:pt x="3261" y="2208"/>
                    <a:pt x="3266" y="2315"/>
                  </a:cubicBezTo>
                  <a:cubicBezTo>
                    <a:pt x="3278" y="2524"/>
                    <a:pt x="3289" y="2732"/>
                    <a:pt x="3300" y="2935"/>
                  </a:cubicBezTo>
                  <a:cubicBezTo>
                    <a:pt x="3306" y="3036"/>
                    <a:pt x="3312" y="3143"/>
                    <a:pt x="3317" y="3245"/>
                  </a:cubicBezTo>
                  <a:cubicBezTo>
                    <a:pt x="3323" y="3295"/>
                    <a:pt x="3323" y="3352"/>
                    <a:pt x="3345" y="3402"/>
                  </a:cubicBezTo>
                  <a:cubicBezTo>
                    <a:pt x="3317" y="3408"/>
                    <a:pt x="3289" y="3419"/>
                    <a:pt x="3261" y="3431"/>
                  </a:cubicBezTo>
                  <a:cubicBezTo>
                    <a:pt x="2974" y="3526"/>
                    <a:pt x="2681" y="3622"/>
                    <a:pt x="2439" y="3813"/>
                  </a:cubicBezTo>
                  <a:cubicBezTo>
                    <a:pt x="2258" y="3954"/>
                    <a:pt x="2123" y="4129"/>
                    <a:pt x="2016" y="4320"/>
                  </a:cubicBezTo>
                  <a:cubicBezTo>
                    <a:pt x="2011" y="4275"/>
                    <a:pt x="1999" y="4230"/>
                    <a:pt x="1994" y="4185"/>
                  </a:cubicBezTo>
                  <a:cubicBezTo>
                    <a:pt x="1977" y="4095"/>
                    <a:pt x="1954" y="4005"/>
                    <a:pt x="1937" y="3915"/>
                  </a:cubicBezTo>
                  <a:lnTo>
                    <a:pt x="1830" y="3374"/>
                  </a:lnTo>
                  <a:cubicBezTo>
                    <a:pt x="1819" y="3329"/>
                    <a:pt x="1785" y="3290"/>
                    <a:pt x="1740" y="3295"/>
                  </a:cubicBezTo>
                  <a:cubicBezTo>
                    <a:pt x="1695" y="3301"/>
                    <a:pt x="1650" y="3346"/>
                    <a:pt x="1661" y="3391"/>
                  </a:cubicBezTo>
                  <a:lnTo>
                    <a:pt x="1780" y="3994"/>
                  </a:lnTo>
                  <a:cubicBezTo>
                    <a:pt x="1802" y="4095"/>
                    <a:pt x="1825" y="4202"/>
                    <a:pt x="1842" y="4309"/>
                  </a:cubicBezTo>
                  <a:cubicBezTo>
                    <a:pt x="1859" y="4388"/>
                    <a:pt x="1870" y="4472"/>
                    <a:pt x="1909" y="4546"/>
                  </a:cubicBezTo>
                  <a:cubicBezTo>
                    <a:pt x="1774" y="4878"/>
                    <a:pt x="1695" y="5244"/>
                    <a:pt x="1611" y="5587"/>
                  </a:cubicBezTo>
                  <a:cubicBezTo>
                    <a:pt x="1526" y="5948"/>
                    <a:pt x="1425" y="6325"/>
                    <a:pt x="1200" y="6635"/>
                  </a:cubicBezTo>
                  <a:lnTo>
                    <a:pt x="946" y="5655"/>
                  </a:lnTo>
                  <a:cubicBezTo>
                    <a:pt x="918" y="5554"/>
                    <a:pt x="755" y="5610"/>
                    <a:pt x="783" y="5717"/>
                  </a:cubicBezTo>
                  <a:cubicBezTo>
                    <a:pt x="879" y="6077"/>
                    <a:pt x="974" y="6438"/>
                    <a:pt x="1065" y="6793"/>
                  </a:cubicBezTo>
                  <a:cubicBezTo>
                    <a:pt x="828" y="7046"/>
                    <a:pt x="490" y="7215"/>
                    <a:pt x="135" y="7142"/>
                  </a:cubicBezTo>
                  <a:cubicBezTo>
                    <a:pt x="28" y="7119"/>
                    <a:pt x="0" y="7288"/>
                    <a:pt x="107" y="7311"/>
                  </a:cubicBezTo>
                  <a:cubicBezTo>
                    <a:pt x="535" y="7395"/>
                    <a:pt x="907" y="7204"/>
                    <a:pt x="1188" y="6905"/>
                  </a:cubicBezTo>
                  <a:cubicBezTo>
                    <a:pt x="1188" y="6905"/>
                    <a:pt x="1194" y="6905"/>
                    <a:pt x="1194" y="6905"/>
                  </a:cubicBezTo>
                  <a:cubicBezTo>
                    <a:pt x="1515" y="6826"/>
                    <a:pt x="1842" y="6748"/>
                    <a:pt x="2163" y="6669"/>
                  </a:cubicBezTo>
                  <a:cubicBezTo>
                    <a:pt x="2208" y="6657"/>
                    <a:pt x="2225" y="6595"/>
                    <a:pt x="2213" y="6556"/>
                  </a:cubicBezTo>
                  <a:cubicBezTo>
                    <a:pt x="2196" y="6511"/>
                    <a:pt x="2146" y="6494"/>
                    <a:pt x="2101" y="6505"/>
                  </a:cubicBezTo>
                  <a:lnTo>
                    <a:pt x="1363" y="6691"/>
                  </a:lnTo>
                  <a:cubicBezTo>
                    <a:pt x="1453" y="6562"/>
                    <a:pt x="1526" y="6427"/>
                    <a:pt x="1583" y="6286"/>
                  </a:cubicBezTo>
                  <a:cubicBezTo>
                    <a:pt x="1791" y="5762"/>
                    <a:pt x="1836" y="5171"/>
                    <a:pt x="2050" y="4653"/>
                  </a:cubicBezTo>
                  <a:cubicBezTo>
                    <a:pt x="2151" y="4686"/>
                    <a:pt x="2281" y="4664"/>
                    <a:pt x="2388" y="4653"/>
                  </a:cubicBezTo>
                  <a:cubicBezTo>
                    <a:pt x="2596" y="4641"/>
                    <a:pt x="2799" y="4624"/>
                    <a:pt x="3007" y="4608"/>
                  </a:cubicBezTo>
                  <a:cubicBezTo>
                    <a:pt x="3120" y="4602"/>
                    <a:pt x="3103" y="4433"/>
                    <a:pt x="2991" y="4439"/>
                  </a:cubicBezTo>
                  <a:lnTo>
                    <a:pt x="2456" y="4478"/>
                  </a:lnTo>
                  <a:cubicBezTo>
                    <a:pt x="2371" y="4484"/>
                    <a:pt x="2281" y="4495"/>
                    <a:pt x="2196" y="4495"/>
                  </a:cubicBezTo>
                  <a:cubicBezTo>
                    <a:pt x="2168" y="4501"/>
                    <a:pt x="2140" y="4501"/>
                    <a:pt x="2118" y="4495"/>
                  </a:cubicBezTo>
                  <a:cubicBezTo>
                    <a:pt x="2163" y="4410"/>
                    <a:pt x="2208" y="4332"/>
                    <a:pt x="2258" y="4253"/>
                  </a:cubicBezTo>
                  <a:cubicBezTo>
                    <a:pt x="2444" y="3982"/>
                    <a:pt x="2703" y="3819"/>
                    <a:pt x="3007" y="3701"/>
                  </a:cubicBezTo>
                  <a:cubicBezTo>
                    <a:pt x="3171" y="3639"/>
                    <a:pt x="3340" y="3588"/>
                    <a:pt x="3503" y="3526"/>
                  </a:cubicBezTo>
                  <a:cubicBezTo>
                    <a:pt x="3548" y="3532"/>
                    <a:pt x="3587" y="3532"/>
                    <a:pt x="3633" y="3532"/>
                  </a:cubicBezTo>
                  <a:cubicBezTo>
                    <a:pt x="3740" y="3532"/>
                    <a:pt x="3841" y="3526"/>
                    <a:pt x="3948" y="3526"/>
                  </a:cubicBezTo>
                  <a:lnTo>
                    <a:pt x="4579" y="3515"/>
                  </a:lnTo>
                  <a:cubicBezTo>
                    <a:pt x="4686" y="3515"/>
                    <a:pt x="4674" y="3346"/>
                    <a:pt x="4562" y="3346"/>
                  </a:cubicBezTo>
                  <a:cubicBezTo>
                    <a:pt x="4376" y="3352"/>
                    <a:pt x="4190" y="3352"/>
                    <a:pt x="4004" y="3357"/>
                  </a:cubicBezTo>
                  <a:cubicBezTo>
                    <a:pt x="3954" y="3357"/>
                    <a:pt x="3908" y="3357"/>
                    <a:pt x="3858" y="3357"/>
                  </a:cubicBezTo>
                  <a:cubicBezTo>
                    <a:pt x="4106" y="3205"/>
                    <a:pt x="4286" y="2974"/>
                    <a:pt x="4370" y="2693"/>
                  </a:cubicBezTo>
                  <a:cubicBezTo>
                    <a:pt x="4466" y="2372"/>
                    <a:pt x="4455" y="2034"/>
                    <a:pt x="4494" y="1702"/>
                  </a:cubicBezTo>
                  <a:cubicBezTo>
                    <a:pt x="4494" y="1696"/>
                    <a:pt x="4494" y="1690"/>
                    <a:pt x="4494" y="1685"/>
                  </a:cubicBezTo>
                  <a:lnTo>
                    <a:pt x="5142" y="1386"/>
                  </a:lnTo>
                  <a:cubicBezTo>
                    <a:pt x="5187" y="1369"/>
                    <a:pt x="5209" y="1324"/>
                    <a:pt x="5192" y="1279"/>
                  </a:cubicBezTo>
                  <a:cubicBezTo>
                    <a:pt x="5181" y="1234"/>
                    <a:pt x="5125" y="1206"/>
                    <a:pt x="5085" y="1229"/>
                  </a:cubicBezTo>
                  <a:lnTo>
                    <a:pt x="4528" y="1482"/>
                  </a:lnTo>
                  <a:cubicBezTo>
                    <a:pt x="4590" y="1206"/>
                    <a:pt x="4702" y="947"/>
                    <a:pt x="4900" y="727"/>
                  </a:cubicBezTo>
                  <a:cubicBezTo>
                    <a:pt x="5136" y="457"/>
                    <a:pt x="5457" y="260"/>
                    <a:pt x="5812" y="192"/>
                  </a:cubicBezTo>
                  <a:cubicBezTo>
                    <a:pt x="5919" y="176"/>
                    <a:pt x="5908" y="1"/>
                    <a:pt x="5801" y="23"/>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15"/>
            <p:cNvSpPr/>
            <p:nvPr/>
          </p:nvSpPr>
          <p:spPr>
            <a:xfrm>
              <a:off x="3604767" y="1199095"/>
              <a:ext cx="611403" cy="1185886"/>
            </a:xfrm>
            <a:custGeom>
              <a:avLst/>
              <a:gdLst/>
              <a:ahLst/>
              <a:cxnLst/>
              <a:rect l="l" t="t" r="r" b="b"/>
              <a:pathLst>
                <a:path w="4405" h="8544" extrusionOk="0">
                  <a:moveTo>
                    <a:pt x="3768" y="3813"/>
                  </a:moveTo>
                  <a:cubicBezTo>
                    <a:pt x="3701" y="4016"/>
                    <a:pt x="3701" y="4218"/>
                    <a:pt x="3746" y="4427"/>
                  </a:cubicBezTo>
                  <a:cubicBezTo>
                    <a:pt x="3825" y="4793"/>
                    <a:pt x="4005" y="5148"/>
                    <a:pt x="3977" y="5536"/>
                  </a:cubicBezTo>
                  <a:cubicBezTo>
                    <a:pt x="3954" y="5857"/>
                    <a:pt x="3752" y="6099"/>
                    <a:pt x="3492" y="6274"/>
                  </a:cubicBezTo>
                  <a:cubicBezTo>
                    <a:pt x="3245" y="6443"/>
                    <a:pt x="2952" y="6567"/>
                    <a:pt x="2727" y="6770"/>
                  </a:cubicBezTo>
                  <a:cubicBezTo>
                    <a:pt x="2597" y="6882"/>
                    <a:pt x="2507" y="7029"/>
                    <a:pt x="2462" y="7198"/>
                  </a:cubicBezTo>
                  <a:cubicBezTo>
                    <a:pt x="2411" y="7400"/>
                    <a:pt x="2411" y="7614"/>
                    <a:pt x="2349" y="7817"/>
                  </a:cubicBezTo>
                  <a:cubicBezTo>
                    <a:pt x="2248" y="8161"/>
                    <a:pt x="1961" y="8425"/>
                    <a:pt x="1606" y="8493"/>
                  </a:cubicBezTo>
                  <a:cubicBezTo>
                    <a:pt x="1319" y="8543"/>
                    <a:pt x="1015" y="8448"/>
                    <a:pt x="801" y="8251"/>
                  </a:cubicBezTo>
                  <a:cubicBezTo>
                    <a:pt x="558" y="8110"/>
                    <a:pt x="350" y="7902"/>
                    <a:pt x="221" y="7648"/>
                  </a:cubicBezTo>
                  <a:cubicBezTo>
                    <a:pt x="40" y="7299"/>
                    <a:pt x="1" y="6882"/>
                    <a:pt x="125" y="6511"/>
                  </a:cubicBezTo>
                  <a:cubicBezTo>
                    <a:pt x="243" y="6128"/>
                    <a:pt x="564" y="5801"/>
                    <a:pt x="587" y="5384"/>
                  </a:cubicBezTo>
                  <a:cubicBezTo>
                    <a:pt x="603" y="5013"/>
                    <a:pt x="395" y="4669"/>
                    <a:pt x="271" y="4325"/>
                  </a:cubicBezTo>
                  <a:cubicBezTo>
                    <a:pt x="159" y="4004"/>
                    <a:pt x="130" y="3667"/>
                    <a:pt x="328" y="3368"/>
                  </a:cubicBezTo>
                  <a:cubicBezTo>
                    <a:pt x="508" y="3092"/>
                    <a:pt x="806" y="2923"/>
                    <a:pt x="1015" y="2670"/>
                  </a:cubicBezTo>
                  <a:cubicBezTo>
                    <a:pt x="1127" y="2535"/>
                    <a:pt x="1200" y="2377"/>
                    <a:pt x="1212" y="2197"/>
                  </a:cubicBezTo>
                  <a:cubicBezTo>
                    <a:pt x="1229" y="1994"/>
                    <a:pt x="1178" y="1780"/>
                    <a:pt x="1133" y="1583"/>
                  </a:cubicBezTo>
                  <a:cubicBezTo>
                    <a:pt x="1048" y="1206"/>
                    <a:pt x="998" y="828"/>
                    <a:pt x="1217" y="490"/>
                  </a:cubicBezTo>
                  <a:cubicBezTo>
                    <a:pt x="1409" y="198"/>
                    <a:pt x="1741" y="0"/>
                    <a:pt x="2090" y="12"/>
                  </a:cubicBezTo>
                  <a:cubicBezTo>
                    <a:pt x="2434" y="23"/>
                    <a:pt x="2772" y="214"/>
                    <a:pt x="2952" y="507"/>
                  </a:cubicBezTo>
                  <a:cubicBezTo>
                    <a:pt x="3059" y="682"/>
                    <a:pt x="3087" y="879"/>
                    <a:pt x="3132" y="1076"/>
                  </a:cubicBezTo>
                  <a:cubicBezTo>
                    <a:pt x="3177" y="1256"/>
                    <a:pt x="3256" y="1403"/>
                    <a:pt x="3402" y="1527"/>
                  </a:cubicBezTo>
                  <a:cubicBezTo>
                    <a:pt x="3650" y="1735"/>
                    <a:pt x="3982" y="1848"/>
                    <a:pt x="4168" y="2124"/>
                  </a:cubicBezTo>
                  <a:cubicBezTo>
                    <a:pt x="4405" y="2484"/>
                    <a:pt x="4247" y="2918"/>
                    <a:pt x="4056" y="3255"/>
                  </a:cubicBezTo>
                  <a:cubicBezTo>
                    <a:pt x="3954" y="3441"/>
                    <a:pt x="3842" y="3616"/>
                    <a:pt x="3768" y="3813"/>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5"/>
            <p:cNvSpPr/>
            <p:nvPr/>
          </p:nvSpPr>
          <p:spPr>
            <a:xfrm>
              <a:off x="3709557" y="1263913"/>
              <a:ext cx="345606" cy="1079706"/>
            </a:xfrm>
            <a:custGeom>
              <a:avLst/>
              <a:gdLst/>
              <a:ahLst/>
              <a:cxnLst/>
              <a:rect l="l" t="t" r="r" b="b"/>
              <a:pathLst>
                <a:path w="2490" h="7779" extrusionOk="0">
                  <a:moveTo>
                    <a:pt x="2326" y="1274"/>
                  </a:moveTo>
                  <a:lnTo>
                    <a:pt x="1673" y="1566"/>
                  </a:lnTo>
                  <a:cubicBezTo>
                    <a:pt x="1718" y="1493"/>
                    <a:pt x="1758" y="1426"/>
                    <a:pt x="1791" y="1352"/>
                  </a:cubicBezTo>
                  <a:cubicBezTo>
                    <a:pt x="1910" y="1105"/>
                    <a:pt x="1938" y="823"/>
                    <a:pt x="1831" y="564"/>
                  </a:cubicBezTo>
                  <a:cubicBezTo>
                    <a:pt x="1729" y="305"/>
                    <a:pt x="1521" y="97"/>
                    <a:pt x="1256" y="7"/>
                  </a:cubicBezTo>
                  <a:cubicBezTo>
                    <a:pt x="1245" y="7"/>
                    <a:pt x="1239" y="7"/>
                    <a:pt x="1228" y="7"/>
                  </a:cubicBezTo>
                  <a:cubicBezTo>
                    <a:pt x="1223" y="1"/>
                    <a:pt x="1211" y="1"/>
                    <a:pt x="1206" y="1"/>
                  </a:cubicBezTo>
                  <a:cubicBezTo>
                    <a:pt x="1138" y="1"/>
                    <a:pt x="1121" y="57"/>
                    <a:pt x="1132" y="108"/>
                  </a:cubicBezTo>
                  <a:cubicBezTo>
                    <a:pt x="1138" y="130"/>
                    <a:pt x="1149" y="153"/>
                    <a:pt x="1183" y="164"/>
                  </a:cubicBezTo>
                  <a:cubicBezTo>
                    <a:pt x="1183" y="164"/>
                    <a:pt x="1183" y="164"/>
                    <a:pt x="1183" y="164"/>
                  </a:cubicBezTo>
                  <a:cubicBezTo>
                    <a:pt x="1183" y="164"/>
                    <a:pt x="1183" y="164"/>
                    <a:pt x="1183" y="164"/>
                  </a:cubicBezTo>
                  <a:cubicBezTo>
                    <a:pt x="1431" y="249"/>
                    <a:pt x="1617" y="446"/>
                    <a:pt x="1696" y="694"/>
                  </a:cubicBezTo>
                  <a:cubicBezTo>
                    <a:pt x="1774" y="941"/>
                    <a:pt x="1696" y="1189"/>
                    <a:pt x="1572" y="1409"/>
                  </a:cubicBezTo>
                  <a:cubicBezTo>
                    <a:pt x="1527" y="1482"/>
                    <a:pt x="1482" y="1550"/>
                    <a:pt x="1437" y="1617"/>
                  </a:cubicBezTo>
                  <a:cubicBezTo>
                    <a:pt x="1352" y="1448"/>
                    <a:pt x="1268" y="1279"/>
                    <a:pt x="1189" y="1105"/>
                  </a:cubicBezTo>
                  <a:cubicBezTo>
                    <a:pt x="1138" y="1009"/>
                    <a:pt x="975" y="1065"/>
                    <a:pt x="1025" y="1167"/>
                  </a:cubicBezTo>
                  <a:lnTo>
                    <a:pt x="1324" y="1775"/>
                  </a:lnTo>
                  <a:cubicBezTo>
                    <a:pt x="1132" y="2051"/>
                    <a:pt x="947" y="2327"/>
                    <a:pt x="941" y="2681"/>
                  </a:cubicBezTo>
                  <a:cubicBezTo>
                    <a:pt x="935" y="2907"/>
                    <a:pt x="997" y="3121"/>
                    <a:pt x="1076" y="3323"/>
                  </a:cubicBezTo>
                  <a:cubicBezTo>
                    <a:pt x="1037" y="3284"/>
                    <a:pt x="992" y="3250"/>
                    <a:pt x="947" y="3211"/>
                  </a:cubicBezTo>
                  <a:cubicBezTo>
                    <a:pt x="800" y="3087"/>
                    <a:pt x="654" y="2957"/>
                    <a:pt x="507" y="2834"/>
                  </a:cubicBezTo>
                  <a:cubicBezTo>
                    <a:pt x="423" y="2766"/>
                    <a:pt x="316" y="2895"/>
                    <a:pt x="400" y="2969"/>
                  </a:cubicBezTo>
                  <a:cubicBezTo>
                    <a:pt x="564" y="3109"/>
                    <a:pt x="727" y="3250"/>
                    <a:pt x="896" y="3391"/>
                  </a:cubicBezTo>
                  <a:cubicBezTo>
                    <a:pt x="975" y="3459"/>
                    <a:pt x="1054" y="3537"/>
                    <a:pt x="1138" y="3599"/>
                  </a:cubicBezTo>
                  <a:cubicBezTo>
                    <a:pt x="1155" y="3611"/>
                    <a:pt x="1178" y="3622"/>
                    <a:pt x="1200" y="3628"/>
                  </a:cubicBezTo>
                  <a:cubicBezTo>
                    <a:pt x="1285" y="3830"/>
                    <a:pt x="1363" y="4039"/>
                    <a:pt x="1386" y="4253"/>
                  </a:cubicBezTo>
                  <a:cubicBezTo>
                    <a:pt x="1425" y="4619"/>
                    <a:pt x="1296" y="4957"/>
                    <a:pt x="1121" y="5272"/>
                  </a:cubicBezTo>
                  <a:cubicBezTo>
                    <a:pt x="918" y="4951"/>
                    <a:pt x="710" y="4630"/>
                    <a:pt x="502" y="4309"/>
                  </a:cubicBezTo>
                  <a:cubicBezTo>
                    <a:pt x="440" y="4219"/>
                    <a:pt x="305" y="4315"/>
                    <a:pt x="361" y="4410"/>
                  </a:cubicBezTo>
                  <a:cubicBezTo>
                    <a:pt x="586" y="4748"/>
                    <a:pt x="806" y="5092"/>
                    <a:pt x="1025" y="5435"/>
                  </a:cubicBezTo>
                  <a:cubicBezTo>
                    <a:pt x="918" y="5616"/>
                    <a:pt x="806" y="5784"/>
                    <a:pt x="710" y="5953"/>
                  </a:cubicBezTo>
                  <a:cubicBezTo>
                    <a:pt x="620" y="6100"/>
                    <a:pt x="541" y="6263"/>
                    <a:pt x="479" y="6432"/>
                  </a:cubicBezTo>
                  <a:lnTo>
                    <a:pt x="215" y="5897"/>
                  </a:lnTo>
                  <a:cubicBezTo>
                    <a:pt x="164" y="5801"/>
                    <a:pt x="1" y="5858"/>
                    <a:pt x="51" y="5959"/>
                  </a:cubicBezTo>
                  <a:cubicBezTo>
                    <a:pt x="169" y="6196"/>
                    <a:pt x="293" y="6432"/>
                    <a:pt x="412" y="6674"/>
                  </a:cubicBezTo>
                  <a:cubicBezTo>
                    <a:pt x="333" y="7023"/>
                    <a:pt x="350" y="7384"/>
                    <a:pt x="581" y="7694"/>
                  </a:cubicBezTo>
                  <a:cubicBezTo>
                    <a:pt x="648" y="7778"/>
                    <a:pt x="783" y="7682"/>
                    <a:pt x="721" y="7592"/>
                  </a:cubicBezTo>
                  <a:cubicBezTo>
                    <a:pt x="530" y="7333"/>
                    <a:pt x="507" y="7040"/>
                    <a:pt x="569" y="6747"/>
                  </a:cubicBezTo>
                  <a:lnTo>
                    <a:pt x="1425" y="6241"/>
                  </a:lnTo>
                  <a:cubicBezTo>
                    <a:pt x="1521" y="6184"/>
                    <a:pt x="1420" y="6049"/>
                    <a:pt x="1330" y="6100"/>
                  </a:cubicBezTo>
                  <a:cubicBezTo>
                    <a:pt x="1099" y="6241"/>
                    <a:pt x="868" y="6376"/>
                    <a:pt x="637" y="6511"/>
                  </a:cubicBezTo>
                  <a:cubicBezTo>
                    <a:pt x="704" y="6308"/>
                    <a:pt x="811" y="6117"/>
                    <a:pt x="913" y="5942"/>
                  </a:cubicBezTo>
                  <a:cubicBezTo>
                    <a:pt x="1003" y="5796"/>
                    <a:pt x="1099" y="5649"/>
                    <a:pt x="1189" y="5497"/>
                  </a:cubicBezTo>
                  <a:cubicBezTo>
                    <a:pt x="1549" y="5221"/>
                    <a:pt x="1915" y="4945"/>
                    <a:pt x="2276" y="4669"/>
                  </a:cubicBezTo>
                  <a:cubicBezTo>
                    <a:pt x="2366" y="4602"/>
                    <a:pt x="2270" y="4467"/>
                    <a:pt x="2180" y="4529"/>
                  </a:cubicBezTo>
                  <a:cubicBezTo>
                    <a:pt x="1915" y="4731"/>
                    <a:pt x="1645" y="4934"/>
                    <a:pt x="1380" y="5137"/>
                  </a:cubicBezTo>
                  <a:cubicBezTo>
                    <a:pt x="1510" y="4861"/>
                    <a:pt x="1589" y="4568"/>
                    <a:pt x="1560" y="4253"/>
                  </a:cubicBezTo>
                  <a:cubicBezTo>
                    <a:pt x="1538" y="4027"/>
                    <a:pt x="1453" y="3808"/>
                    <a:pt x="1363" y="3594"/>
                  </a:cubicBezTo>
                  <a:cubicBezTo>
                    <a:pt x="1425" y="3543"/>
                    <a:pt x="1470" y="3464"/>
                    <a:pt x="1521" y="3402"/>
                  </a:cubicBezTo>
                  <a:cubicBezTo>
                    <a:pt x="1583" y="3312"/>
                    <a:pt x="1645" y="3222"/>
                    <a:pt x="1713" y="3132"/>
                  </a:cubicBezTo>
                  <a:cubicBezTo>
                    <a:pt x="1842" y="2952"/>
                    <a:pt x="1972" y="2772"/>
                    <a:pt x="2107" y="2586"/>
                  </a:cubicBezTo>
                  <a:cubicBezTo>
                    <a:pt x="2169" y="2501"/>
                    <a:pt x="2039" y="2389"/>
                    <a:pt x="1972" y="2479"/>
                  </a:cubicBezTo>
                  <a:cubicBezTo>
                    <a:pt x="1752" y="2783"/>
                    <a:pt x="1538" y="3087"/>
                    <a:pt x="1313" y="3391"/>
                  </a:cubicBezTo>
                  <a:cubicBezTo>
                    <a:pt x="1313" y="3397"/>
                    <a:pt x="1301" y="3414"/>
                    <a:pt x="1296" y="3425"/>
                  </a:cubicBezTo>
                  <a:cubicBezTo>
                    <a:pt x="1194" y="3183"/>
                    <a:pt x="1104" y="2935"/>
                    <a:pt x="1110" y="2665"/>
                  </a:cubicBezTo>
                  <a:cubicBezTo>
                    <a:pt x="1121" y="2349"/>
                    <a:pt x="1301" y="2090"/>
                    <a:pt x="1482" y="1837"/>
                  </a:cubicBezTo>
                  <a:cubicBezTo>
                    <a:pt x="1786" y="1702"/>
                    <a:pt x="2084" y="1566"/>
                    <a:pt x="2388" y="1437"/>
                  </a:cubicBezTo>
                  <a:cubicBezTo>
                    <a:pt x="2490" y="1392"/>
                    <a:pt x="2428" y="1229"/>
                    <a:pt x="2326" y="1274"/>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15"/>
            <p:cNvSpPr/>
            <p:nvPr/>
          </p:nvSpPr>
          <p:spPr>
            <a:xfrm>
              <a:off x="612179" y="1214711"/>
              <a:ext cx="1096778" cy="1329681"/>
            </a:xfrm>
            <a:custGeom>
              <a:avLst/>
              <a:gdLst/>
              <a:ahLst/>
              <a:cxnLst/>
              <a:rect l="l" t="t" r="r" b="b"/>
              <a:pathLst>
                <a:path w="7902" h="9580" extrusionOk="0">
                  <a:moveTo>
                    <a:pt x="1132" y="3357"/>
                  </a:moveTo>
                  <a:cubicBezTo>
                    <a:pt x="1239" y="3880"/>
                    <a:pt x="924" y="4359"/>
                    <a:pt x="946" y="4877"/>
                  </a:cubicBezTo>
                  <a:cubicBezTo>
                    <a:pt x="974" y="5333"/>
                    <a:pt x="1301" y="5671"/>
                    <a:pt x="1690" y="5857"/>
                  </a:cubicBezTo>
                  <a:cubicBezTo>
                    <a:pt x="2168" y="6093"/>
                    <a:pt x="2720" y="6088"/>
                    <a:pt x="3233" y="6206"/>
                  </a:cubicBezTo>
                  <a:cubicBezTo>
                    <a:pt x="3700" y="6319"/>
                    <a:pt x="4128" y="6550"/>
                    <a:pt x="4314" y="7017"/>
                  </a:cubicBezTo>
                  <a:cubicBezTo>
                    <a:pt x="4404" y="7259"/>
                    <a:pt x="4438" y="7513"/>
                    <a:pt x="4500" y="7760"/>
                  </a:cubicBezTo>
                  <a:cubicBezTo>
                    <a:pt x="4550" y="7986"/>
                    <a:pt x="4629" y="8205"/>
                    <a:pt x="4736" y="8414"/>
                  </a:cubicBezTo>
                  <a:cubicBezTo>
                    <a:pt x="4950" y="8808"/>
                    <a:pt x="5266" y="9151"/>
                    <a:pt x="5666" y="9349"/>
                  </a:cubicBezTo>
                  <a:cubicBezTo>
                    <a:pt x="6065" y="9546"/>
                    <a:pt x="6544" y="9579"/>
                    <a:pt x="6961" y="9439"/>
                  </a:cubicBezTo>
                  <a:cubicBezTo>
                    <a:pt x="7361" y="9303"/>
                    <a:pt x="7682" y="8994"/>
                    <a:pt x="7811" y="8588"/>
                  </a:cubicBezTo>
                  <a:cubicBezTo>
                    <a:pt x="7901" y="8307"/>
                    <a:pt x="7901" y="7991"/>
                    <a:pt x="7794" y="7715"/>
                  </a:cubicBezTo>
                  <a:cubicBezTo>
                    <a:pt x="7637" y="6842"/>
                    <a:pt x="6595" y="6527"/>
                    <a:pt x="5958" y="6032"/>
                  </a:cubicBezTo>
                  <a:cubicBezTo>
                    <a:pt x="5767" y="5891"/>
                    <a:pt x="5592" y="5716"/>
                    <a:pt x="5485" y="5502"/>
                  </a:cubicBezTo>
                  <a:cubicBezTo>
                    <a:pt x="5356" y="5260"/>
                    <a:pt x="5322" y="4984"/>
                    <a:pt x="5322" y="4708"/>
                  </a:cubicBezTo>
                  <a:cubicBezTo>
                    <a:pt x="5328" y="4235"/>
                    <a:pt x="5423" y="3762"/>
                    <a:pt x="5339" y="3283"/>
                  </a:cubicBezTo>
                  <a:cubicBezTo>
                    <a:pt x="5260" y="2872"/>
                    <a:pt x="5040" y="2501"/>
                    <a:pt x="4629" y="2349"/>
                  </a:cubicBezTo>
                  <a:cubicBezTo>
                    <a:pt x="4398" y="2258"/>
                    <a:pt x="4145" y="2242"/>
                    <a:pt x="3903" y="2180"/>
                  </a:cubicBezTo>
                  <a:cubicBezTo>
                    <a:pt x="3666" y="2118"/>
                    <a:pt x="3458" y="2005"/>
                    <a:pt x="3272" y="1847"/>
                  </a:cubicBezTo>
                  <a:cubicBezTo>
                    <a:pt x="2568" y="1250"/>
                    <a:pt x="2191" y="102"/>
                    <a:pt x="1138" y="28"/>
                  </a:cubicBezTo>
                  <a:cubicBezTo>
                    <a:pt x="704" y="0"/>
                    <a:pt x="304" y="214"/>
                    <a:pt x="158" y="631"/>
                  </a:cubicBezTo>
                  <a:cubicBezTo>
                    <a:pt x="0" y="1081"/>
                    <a:pt x="147" y="1554"/>
                    <a:pt x="372" y="1949"/>
                  </a:cubicBezTo>
                  <a:cubicBezTo>
                    <a:pt x="637" y="2405"/>
                    <a:pt x="1020" y="2822"/>
                    <a:pt x="1132" y="3357"/>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5"/>
            <p:cNvSpPr/>
            <p:nvPr/>
          </p:nvSpPr>
          <p:spPr>
            <a:xfrm>
              <a:off x="676997" y="1301459"/>
              <a:ext cx="949792" cy="1185886"/>
            </a:xfrm>
            <a:custGeom>
              <a:avLst/>
              <a:gdLst/>
              <a:ahLst/>
              <a:cxnLst/>
              <a:rect l="l" t="t" r="r" b="b"/>
              <a:pathLst>
                <a:path w="6843" h="8544" extrusionOk="0">
                  <a:moveTo>
                    <a:pt x="141" y="23"/>
                  </a:moveTo>
                  <a:cubicBezTo>
                    <a:pt x="828" y="152"/>
                    <a:pt x="1437" y="642"/>
                    <a:pt x="1696" y="1296"/>
                  </a:cubicBezTo>
                  <a:cubicBezTo>
                    <a:pt x="1718" y="1346"/>
                    <a:pt x="1735" y="1403"/>
                    <a:pt x="1752" y="1459"/>
                  </a:cubicBezTo>
                  <a:cubicBezTo>
                    <a:pt x="1791" y="1335"/>
                    <a:pt x="1825" y="1211"/>
                    <a:pt x="1865" y="1087"/>
                  </a:cubicBezTo>
                  <a:cubicBezTo>
                    <a:pt x="1882" y="1036"/>
                    <a:pt x="1944" y="1014"/>
                    <a:pt x="1989" y="1031"/>
                  </a:cubicBezTo>
                  <a:cubicBezTo>
                    <a:pt x="2045" y="1048"/>
                    <a:pt x="2067" y="1104"/>
                    <a:pt x="2051" y="1160"/>
                  </a:cubicBezTo>
                  <a:lnTo>
                    <a:pt x="1837" y="1870"/>
                  </a:lnTo>
                  <a:cubicBezTo>
                    <a:pt x="1859" y="2045"/>
                    <a:pt x="1870" y="2213"/>
                    <a:pt x="1882" y="2388"/>
                  </a:cubicBezTo>
                  <a:cubicBezTo>
                    <a:pt x="1910" y="2760"/>
                    <a:pt x="1944" y="3160"/>
                    <a:pt x="2191" y="3458"/>
                  </a:cubicBezTo>
                  <a:cubicBezTo>
                    <a:pt x="2349" y="3650"/>
                    <a:pt x="2569" y="3762"/>
                    <a:pt x="2794" y="3852"/>
                  </a:cubicBezTo>
                  <a:cubicBezTo>
                    <a:pt x="2805" y="3830"/>
                    <a:pt x="2805" y="3790"/>
                    <a:pt x="2811" y="3762"/>
                  </a:cubicBezTo>
                  <a:cubicBezTo>
                    <a:pt x="2811" y="3717"/>
                    <a:pt x="2816" y="3666"/>
                    <a:pt x="2816" y="3616"/>
                  </a:cubicBezTo>
                  <a:lnTo>
                    <a:pt x="2833" y="3289"/>
                  </a:lnTo>
                  <a:cubicBezTo>
                    <a:pt x="2845" y="3075"/>
                    <a:pt x="2861" y="2867"/>
                    <a:pt x="2873" y="2658"/>
                  </a:cubicBezTo>
                  <a:cubicBezTo>
                    <a:pt x="2878" y="2529"/>
                    <a:pt x="3075" y="2546"/>
                    <a:pt x="3070" y="2675"/>
                  </a:cubicBezTo>
                  <a:cubicBezTo>
                    <a:pt x="3053" y="2912"/>
                    <a:pt x="3042" y="3148"/>
                    <a:pt x="3030" y="3390"/>
                  </a:cubicBezTo>
                  <a:cubicBezTo>
                    <a:pt x="3019" y="3509"/>
                    <a:pt x="3013" y="3627"/>
                    <a:pt x="3008" y="3745"/>
                  </a:cubicBezTo>
                  <a:cubicBezTo>
                    <a:pt x="3002" y="3807"/>
                    <a:pt x="2997" y="3869"/>
                    <a:pt x="2974" y="3925"/>
                  </a:cubicBezTo>
                  <a:cubicBezTo>
                    <a:pt x="3008" y="3937"/>
                    <a:pt x="3042" y="3948"/>
                    <a:pt x="3075" y="3959"/>
                  </a:cubicBezTo>
                  <a:cubicBezTo>
                    <a:pt x="3402" y="4072"/>
                    <a:pt x="3746" y="4179"/>
                    <a:pt x="4022" y="4399"/>
                  </a:cubicBezTo>
                  <a:cubicBezTo>
                    <a:pt x="4230" y="4567"/>
                    <a:pt x="4388" y="4770"/>
                    <a:pt x="4511" y="4990"/>
                  </a:cubicBezTo>
                  <a:cubicBezTo>
                    <a:pt x="4523" y="4939"/>
                    <a:pt x="4528" y="4883"/>
                    <a:pt x="4540" y="4832"/>
                  </a:cubicBezTo>
                  <a:cubicBezTo>
                    <a:pt x="4562" y="4725"/>
                    <a:pt x="4579" y="4624"/>
                    <a:pt x="4602" y="4522"/>
                  </a:cubicBezTo>
                  <a:lnTo>
                    <a:pt x="4725" y="3892"/>
                  </a:lnTo>
                  <a:cubicBezTo>
                    <a:pt x="4737" y="3841"/>
                    <a:pt x="4776" y="3802"/>
                    <a:pt x="4832" y="3807"/>
                  </a:cubicBezTo>
                  <a:cubicBezTo>
                    <a:pt x="4883" y="3807"/>
                    <a:pt x="4934" y="3858"/>
                    <a:pt x="4923" y="3914"/>
                  </a:cubicBezTo>
                  <a:lnTo>
                    <a:pt x="4782" y="4607"/>
                  </a:lnTo>
                  <a:cubicBezTo>
                    <a:pt x="4759" y="4731"/>
                    <a:pt x="4737" y="4849"/>
                    <a:pt x="4714" y="4973"/>
                  </a:cubicBezTo>
                  <a:cubicBezTo>
                    <a:pt x="4692" y="5063"/>
                    <a:pt x="4680" y="5164"/>
                    <a:pt x="4635" y="5243"/>
                  </a:cubicBezTo>
                  <a:cubicBezTo>
                    <a:pt x="4793" y="5632"/>
                    <a:pt x="4883" y="6054"/>
                    <a:pt x="4979" y="6448"/>
                  </a:cubicBezTo>
                  <a:cubicBezTo>
                    <a:pt x="5080" y="6871"/>
                    <a:pt x="5199" y="7310"/>
                    <a:pt x="5452" y="7659"/>
                  </a:cubicBezTo>
                  <a:cubicBezTo>
                    <a:pt x="5553" y="7287"/>
                    <a:pt x="5649" y="6910"/>
                    <a:pt x="5750" y="6533"/>
                  </a:cubicBezTo>
                  <a:cubicBezTo>
                    <a:pt x="5779" y="6409"/>
                    <a:pt x="5964" y="6482"/>
                    <a:pt x="5936" y="6600"/>
                  </a:cubicBezTo>
                  <a:cubicBezTo>
                    <a:pt x="5824" y="7017"/>
                    <a:pt x="5717" y="7434"/>
                    <a:pt x="5610" y="7845"/>
                  </a:cubicBezTo>
                  <a:cubicBezTo>
                    <a:pt x="5886" y="8138"/>
                    <a:pt x="6274" y="8329"/>
                    <a:pt x="6685" y="8250"/>
                  </a:cubicBezTo>
                  <a:cubicBezTo>
                    <a:pt x="6809" y="8222"/>
                    <a:pt x="6843" y="8419"/>
                    <a:pt x="6719" y="8442"/>
                  </a:cubicBezTo>
                  <a:cubicBezTo>
                    <a:pt x="6223" y="8543"/>
                    <a:pt x="5790" y="8318"/>
                    <a:pt x="5469" y="7975"/>
                  </a:cubicBezTo>
                  <a:cubicBezTo>
                    <a:pt x="5469" y="7975"/>
                    <a:pt x="5463" y="7975"/>
                    <a:pt x="5463" y="7975"/>
                  </a:cubicBezTo>
                  <a:lnTo>
                    <a:pt x="4343" y="7699"/>
                  </a:lnTo>
                  <a:cubicBezTo>
                    <a:pt x="4292" y="7687"/>
                    <a:pt x="4269" y="7620"/>
                    <a:pt x="4286" y="7575"/>
                  </a:cubicBezTo>
                  <a:cubicBezTo>
                    <a:pt x="4303" y="7518"/>
                    <a:pt x="4359" y="7501"/>
                    <a:pt x="4410" y="7518"/>
                  </a:cubicBezTo>
                  <a:lnTo>
                    <a:pt x="5266" y="7727"/>
                  </a:lnTo>
                  <a:cubicBezTo>
                    <a:pt x="5165" y="7580"/>
                    <a:pt x="5080" y="7417"/>
                    <a:pt x="5013" y="7259"/>
                  </a:cubicBezTo>
                  <a:cubicBezTo>
                    <a:pt x="4776" y="6657"/>
                    <a:pt x="4720" y="5975"/>
                    <a:pt x="4478" y="5373"/>
                  </a:cubicBezTo>
                  <a:cubicBezTo>
                    <a:pt x="4354" y="5412"/>
                    <a:pt x="4207" y="5384"/>
                    <a:pt x="4083" y="5373"/>
                  </a:cubicBezTo>
                  <a:cubicBezTo>
                    <a:pt x="3841" y="5356"/>
                    <a:pt x="3605" y="5339"/>
                    <a:pt x="3368" y="5322"/>
                  </a:cubicBezTo>
                  <a:cubicBezTo>
                    <a:pt x="3239" y="5311"/>
                    <a:pt x="3256" y="5114"/>
                    <a:pt x="3385" y="5125"/>
                  </a:cubicBezTo>
                  <a:lnTo>
                    <a:pt x="4005" y="5170"/>
                  </a:lnTo>
                  <a:cubicBezTo>
                    <a:pt x="4100" y="5176"/>
                    <a:pt x="4202" y="5187"/>
                    <a:pt x="4303" y="5193"/>
                  </a:cubicBezTo>
                  <a:cubicBezTo>
                    <a:pt x="4337" y="5193"/>
                    <a:pt x="4365" y="5193"/>
                    <a:pt x="4393" y="5187"/>
                  </a:cubicBezTo>
                  <a:cubicBezTo>
                    <a:pt x="4348" y="5097"/>
                    <a:pt x="4292" y="5001"/>
                    <a:pt x="4230" y="4911"/>
                  </a:cubicBezTo>
                  <a:cubicBezTo>
                    <a:pt x="4016" y="4601"/>
                    <a:pt x="3717" y="4410"/>
                    <a:pt x="3368" y="4275"/>
                  </a:cubicBezTo>
                  <a:cubicBezTo>
                    <a:pt x="3177" y="4201"/>
                    <a:pt x="2985" y="4139"/>
                    <a:pt x="2794" y="4066"/>
                  </a:cubicBezTo>
                  <a:cubicBezTo>
                    <a:pt x="2743" y="4078"/>
                    <a:pt x="2692" y="4078"/>
                    <a:pt x="2642" y="4078"/>
                  </a:cubicBezTo>
                  <a:cubicBezTo>
                    <a:pt x="2524" y="4072"/>
                    <a:pt x="2400" y="4072"/>
                    <a:pt x="2281" y="4072"/>
                  </a:cubicBezTo>
                  <a:lnTo>
                    <a:pt x="1549" y="4061"/>
                  </a:lnTo>
                  <a:cubicBezTo>
                    <a:pt x="1425" y="4061"/>
                    <a:pt x="1442" y="3864"/>
                    <a:pt x="1572" y="3864"/>
                  </a:cubicBezTo>
                  <a:cubicBezTo>
                    <a:pt x="1786" y="3864"/>
                    <a:pt x="2000" y="3869"/>
                    <a:pt x="2214" y="3875"/>
                  </a:cubicBezTo>
                  <a:cubicBezTo>
                    <a:pt x="2270" y="3875"/>
                    <a:pt x="2326" y="3875"/>
                    <a:pt x="2383" y="3875"/>
                  </a:cubicBezTo>
                  <a:cubicBezTo>
                    <a:pt x="2096" y="3700"/>
                    <a:pt x="1893" y="3436"/>
                    <a:pt x="1791" y="3109"/>
                  </a:cubicBezTo>
                  <a:cubicBezTo>
                    <a:pt x="1679" y="2737"/>
                    <a:pt x="1690" y="2343"/>
                    <a:pt x="1651" y="1960"/>
                  </a:cubicBezTo>
                  <a:cubicBezTo>
                    <a:pt x="1651" y="1954"/>
                    <a:pt x="1651" y="1949"/>
                    <a:pt x="1651" y="1943"/>
                  </a:cubicBezTo>
                  <a:cubicBezTo>
                    <a:pt x="1397" y="1831"/>
                    <a:pt x="1149" y="1712"/>
                    <a:pt x="896" y="1600"/>
                  </a:cubicBezTo>
                  <a:cubicBezTo>
                    <a:pt x="851" y="1577"/>
                    <a:pt x="817" y="1526"/>
                    <a:pt x="840" y="1470"/>
                  </a:cubicBezTo>
                  <a:cubicBezTo>
                    <a:pt x="857" y="1425"/>
                    <a:pt x="919" y="1391"/>
                    <a:pt x="964" y="1414"/>
                  </a:cubicBezTo>
                  <a:cubicBezTo>
                    <a:pt x="1178" y="1510"/>
                    <a:pt x="1397" y="1611"/>
                    <a:pt x="1611" y="1712"/>
                  </a:cubicBezTo>
                  <a:cubicBezTo>
                    <a:pt x="1544" y="1386"/>
                    <a:pt x="1409" y="1093"/>
                    <a:pt x="1183" y="834"/>
                  </a:cubicBezTo>
                  <a:cubicBezTo>
                    <a:pt x="907" y="518"/>
                    <a:pt x="530" y="299"/>
                    <a:pt x="125" y="220"/>
                  </a:cubicBezTo>
                  <a:cubicBezTo>
                    <a:pt x="1" y="197"/>
                    <a:pt x="18" y="0"/>
                    <a:pt x="141" y="23"/>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5"/>
            <p:cNvSpPr/>
            <p:nvPr/>
          </p:nvSpPr>
          <p:spPr>
            <a:xfrm>
              <a:off x="1213165" y="1098955"/>
              <a:ext cx="706757" cy="1370348"/>
            </a:xfrm>
            <a:custGeom>
              <a:avLst/>
              <a:gdLst/>
              <a:ahLst/>
              <a:cxnLst/>
              <a:rect l="l" t="t" r="r" b="b"/>
              <a:pathLst>
                <a:path w="5092" h="9873" extrusionOk="0">
                  <a:moveTo>
                    <a:pt x="739" y="4405"/>
                  </a:moveTo>
                  <a:cubicBezTo>
                    <a:pt x="817" y="4641"/>
                    <a:pt x="817" y="4878"/>
                    <a:pt x="767" y="5114"/>
                  </a:cubicBezTo>
                  <a:cubicBezTo>
                    <a:pt x="677" y="5537"/>
                    <a:pt x="468" y="5948"/>
                    <a:pt x="496" y="6392"/>
                  </a:cubicBezTo>
                  <a:cubicBezTo>
                    <a:pt x="525" y="6764"/>
                    <a:pt x="761" y="7046"/>
                    <a:pt x="1060" y="7248"/>
                  </a:cubicBezTo>
                  <a:cubicBezTo>
                    <a:pt x="1347" y="7446"/>
                    <a:pt x="1679" y="7581"/>
                    <a:pt x="1944" y="7817"/>
                  </a:cubicBezTo>
                  <a:cubicBezTo>
                    <a:pt x="2096" y="7952"/>
                    <a:pt x="2203" y="8116"/>
                    <a:pt x="2248" y="8313"/>
                  </a:cubicBezTo>
                  <a:cubicBezTo>
                    <a:pt x="2310" y="8549"/>
                    <a:pt x="2310" y="8797"/>
                    <a:pt x="2377" y="9028"/>
                  </a:cubicBezTo>
                  <a:cubicBezTo>
                    <a:pt x="2496" y="9428"/>
                    <a:pt x="2828" y="9732"/>
                    <a:pt x="3239" y="9811"/>
                  </a:cubicBezTo>
                  <a:cubicBezTo>
                    <a:pt x="3571" y="9873"/>
                    <a:pt x="3920" y="9755"/>
                    <a:pt x="4168" y="9529"/>
                  </a:cubicBezTo>
                  <a:cubicBezTo>
                    <a:pt x="4450" y="9366"/>
                    <a:pt x="4692" y="9129"/>
                    <a:pt x="4838" y="8837"/>
                  </a:cubicBezTo>
                  <a:cubicBezTo>
                    <a:pt x="5047" y="8437"/>
                    <a:pt x="5092" y="7952"/>
                    <a:pt x="4951" y="7524"/>
                  </a:cubicBezTo>
                  <a:cubicBezTo>
                    <a:pt x="4810" y="7080"/>
                    <a:pt x="4439" y="6702"/>
                    <a:pt x="4416" y="6218"/>
                  </a:cubicBezTo>
                  <a:cubicBezTo>
                    <a:pt x="4399" y="5790"/>
                    <a:pt x="4641" y="5390"/>
                    <a:pt x="4776" y="4996"/>
                  </a:cubicBezTo>
                  <a:cubicBezTo>
                    <a:pt x="4912" y="4624"/>
                    <a:pt x="4945" y="4236"/>
                    <a:pt x="4714" y="3892"/>
                  </a:cubicBezTo>
                  <a:cubicBezTo>
                    <a:pt x="4506" y="3571"/>
                    <a:pt x="4163" y="3374"/>
                    <a:pt x="3926" y="3081"/>
                  </a:cubicBezTo>
                  <a:cubicBezTo>
                    <a:pt x="3791" y="2923"/>
                    <a:pt x="3706" y="2743"/>
                    <a:pt x="3690" y="2541"/>
                  </a:cubicBezTo>
                  <a:cubicBezTo>
                    <a:pt x="3673" y="2298"/>
                    <a:pt x="3735" y="2056"/>
                    <a:pt x="3785" y="1825"/>
                  </a:cubicBezTo>
                  <a:cubicBezTo>
                    <a:pt x="3881" y="1392"/>
                    <a:pt x="3943" y="952"/>
                    <a:pt x="3684" y="564"/>
                  </a:cubicBezTo>
                  <a:cubicBezTo>
                    <a:pt x="3470" y="226"/>
                    <a:pt x="3081" y="1"/>
                    <a:pt x="2676" y="12"/>
                  </a:cubicBezTo>
                  <a:cubicBezTo>
                    <a:pt x="2282" y="23"/>
                    <a:pt x="1893" y="249"/>
                    <a:pt x="1685" y="586"/>
                  </a:cubicBezTo>
                  <a:cubicBezTo>
                    <a:pt x="1561" y="789"/>
                    <a:pt x="1527" y="1014"/>
                    <a:pt x="1471" y="1240"/>
                  </a:cubicBezTo>
                  <a:cubicBezTo>
                    <a:pt x="1420" y="1448"/>
                    <a:pt x="1330" y="1623"/>
                    <a:pt x="1161" y="1763"/>
                  </a:cubicBezTo>
                  <a:cubicBezTo>
                    <a:pt x="879" y="2006"/>
                    <a:pt x="491" y="2135"/>
                    <a:pt x="277" y="2456"/>
                  </a:cubicBezTo>
                  <a:cubicBezTo>
                    <a:pt x="1" y="2867"/>
                    <a:pt x="187" y="3368"/>
                    <a:pt x="406" y="3763"/>
                  </a:cubicBezTo>
                  <a:cubicBezTo>
                    <a:pt x="525" y="3971"/>
                    <a:pt x="660" y="4179"/>
                    <a:pt x="739" y="440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5"/>
            <p:cNvSpPr/>
            <p:nvPr/>
          </p:nvSpPr>
          <p:spPr>
            <a:xfrm>
              <a:off x="1399984" y="1173211"/>
              <a:ext cx="398765" cy="1248484"/>
            </a:xfrm>
            <a:custGeom>
              <a:avLst/>
              <a:gdLst/>
              <a:ahLst/>
              <a:cxnLst/>
              <a:rect l="l" t="t" r="r" b="b"/>
              <a:pathLst>
                <a:path w="2873" h="8995" extrusionOk="0">
                  <a:moveTo>
                    <a:pt x="187" y="1476"/>
                  </a:moveTo>
                  <a:lnTo>
                    <a:pt x="941" y="1808"/>
                  </a:lnTo>
                  <a:cubicBezTo>
                    <a:pt x="891" y="1730"/>
                    <a:pt x="846" y="1651"/>
                    <a:pt x="806" y="1566"/>
                  </a:cubicBezTo>
                  <a:cubicBezTo>
                    <a:pt x="671" y="1273"/>
                    <a:pt x="637" y="952"/>
                    <a:pt x="761" y="654"/>
                  </a:cubicBezTo>
                  <a:cubicBezTo>
                    <a:pt x="879" y="355"/>
                    <a:pt x="1121" y="113"/>
                    <a:pt x="1426" y="12"/>
                  </a:cubicBezTo>
                  <a:cubicBezTo>
                    <a:pt x="1437" y="6"/>
                    <a:pt x="1448" y="6"/>
                    <a:pt x="1454" y="6"/>
                  </a:cubicBezTo>
                  <a:cubicBezTo>
                    <a:pt x="1465" y="6"/>
                    <a:pt x="1476" y="1"/>
                    <a:pt x="1488" y="1"/>
                  </a:cubicBezTo>
                  <a:cubicBezTo>
                    <a:pt x="1561" y="1"/>
                    <a:pt x="1583" y="68"/>
                    <a:pt x="1566" y="125"/>
                  </a:cubicBezTo>
                  <a:cubicBezTo>
                    <a:pt x="1561" y="153"/>
                    <a:pt x="1544" y="175"/>
                    <a:pt x="1510" y="192"/>
                  </a:cubicBezTo>
                  <a:cubicBezTo>
                    <a:pt x="1510" y="192"/>
                    <a:pt x="1510" y="192"/>
                    <a:pt x="1510" y="192"/>
                  </a:cubicBezTo>
                  <a:cubicBezTo>
                    <a:pt x="1510" y="192"/>
                    <a:pt x="1510" y="192"/>
                    <a:pt x="1510" y="192"/>
                  </a:cubicBezTo>
                  <a:cubicBezTo>
                    <a:pt x="1223" y="288"/>
                    <a:pt x="1003" y="513"/>
                    <a:pt x="919" y="806"/>
                  </a:cubicBezTo>
                  <a:cubicBezTo>
                    <a:pt x="829" y="1093"/>
                    <a:pt x="913" y="1375"/>
                    <a:pt x="1060" y="1628"/>
                  </a:cubicBezTo>
                  <a:cubicBezTo>
                    <a:pt x="1110" y="1713"/>
                    <a:pt x="1161" y="1792"/>
                    <a:pt x="1217" y="1870"/>
                  </a:cubicBezTo>
                  <a:cubicBezTo>
                    <a:pt x="1313" y="1673"/>
                    <a:pt x="1409" y="1476"/>
                    <a:pt x="1504" y="1279"/>
                  </a:cubicBezTo>
                  <a:cubicBezTo>
                    <a:pt x="1561" y="1166"/>
                    <a:pt x="1747" y="1234"/>
                    <a:pt x="1690" y="1352"/>
                  </a:cubicBezTo>
                  <a:lnTo>
                    <a:pt x="1347" y="2056"/>
                  </a:lnTo>
                  <a:cubicBezTo>
                    <a:pt x="1566" y="2372"/>
                    <a:pt x="1780" y="2693"/>
                    <a:pt x="1792" y="3104"/>
                  </a:cubicBezTo>
                  <a:cubicBezTo>
                    <a:pt x="1792" y="3363"/>
                    <a:pt x="1718" y="3605"/>
                    <a:pt x="1628" y="3847"/>
                  </a:cubicBezTo>
                  <a:cubicBezTo>
                    <a:pt x="1679" y="3802"/>
                    <a:pt x="1730" y="3757"/>
                    <a:pt x="1786" y="3712"/>
                  </a:cubicBezTo>
                  <a:cubicBezTo>
                    <a:pt x="1949" y="3565"/>
                    <a:pt x="2118" y="3425"/>
                    <a:pt x="2287" y="3278"/>
                  </a:cubicBezTo>
                  <a:cubicBezTo>
                    <a:pt x="2383" y="3194"/>
                    <a:pt x="2512" y="3346"/>
                    <a:pt x="2417" y="3430"/>
                  </a:cubicBezTo>
                  <a:cubicBezTo>
                    <a:pt x="2225" y="3594"/>
                    <a:pt x="2034" y="3757"/>
                    <a:pt x="1842" y="3920"/>
                  </a:cubicBezTo>
                  <a:cubicBezTo>
                    <a:pt x="1752" y="3999"/>
                    <a:pt x="1662" y="4089"/>
                    <a:pt x="1561" y="4157"/>
                  </a:cubicBezTo>
                  <a:cubicBezTo>
                    <a:pt x="1538" y="4179"/>
                    <a:pt x="1510" y="4191"/>
                    <a:pt x="1488" y="4196"/>
                  </a:cubicBezTo>
                  <a:cubicBezTo>
                    <a:pt x="1392" y="4433"/>
                    <a:pt x="1302" y="4669"/>
                    <a:pt x="1274" y="4917"/>
                  </a:cubicBezTo>
                  <a:cubicBezTo>
                    <a:pt x="1228" y="5339"/>
                    <a:pt x="1375" y="5728"/>
                    <a:pt x="1578" y="6094"/>
                  </a:cubicBezTo>
                  <a:cubicBezTo>
                    <a:pt x="1820" y="5722"/>
                    <a:pt x="2056" y="5351"/>
                    <a:pt x="2298" y="4979"/>
                  </a:cubicBezTo>
                  <a:cubicBezTo>
                    <a:pt x="2366" y="4872"/>
                    <a:pt x="2529" y="4990"/>
                    <a:pt x="2456" y="5097"/>
                  </a:cubicBezTo>
                  <a:cubicBezTo>
                    <a:pt x="2203" y="5491"/>
                    <a:pt x="1944" y="5891"/>
                    <a:pt x="1690" y="6285"/>
                  </a:cubicBezTo>
                  <a:cubicBezTo>
                    <a:pt x="1814" y="6488"/>
                    <a:pt x="1944" y="6685"/>
                    <a:pt x="2056" y="6877"/>
                  </a:cubicBezTo>
                  <a:cubicBezTo>
                    <a:pt x="2158" y="7051"/>
                    <a:pt x="2248" y="7243"/>
                    <a:pt x="2321" y="7440"/>
                  </a:cubicBezTo>
                  <a:cubicBezTo>
                    <a:pt x="2422" y="7232"/>
                    <a:pt x="2529" y="7023"/>
                    <a:pt x="2631" y="6820"/>
                  </a:cubicBezTo>
                  <a:cubicBezTo>
                    <a:pt x="2687" y="6708"/>
                    <a:pt x="2873" y="6775"/>
                    <a:pt x="2817" y="6888"/>
                  </a:cubicBezTo>
                  <a:lnTo>
                    <a:pt x="2400" y="7716"/>
                  </a:lnTo>
                  <a:cubicBezTo>
                    <a:pt x="2496" y="8116"/>
                    <a:pt x="2467" y="8532"/>
                    <a:pt x="2208" y="8893"/>
                  </a:cubicBezTo>
                  <a:cubicBezTo>
                    <a:pt x="2130" y="8994"/>
                    <a:pt x="1966" y="8882"/>
                    <a:pt x="2045" y="8775"/>
                  </a:cubicBezTo>
                  <a:cubicBezTo>
                    <a:pt x="2265" y="8476"/>
                    <a:pt x="2293" y="8138"/>
                    <a:pt x="2220" y="7800"/>
                  </a:cubicBezTo>
                  <a:cubicBezTo>
                    <a:pt x="1887" y="7603"/>
                    <a:pt x="1561" y="7412"/>
                    <a:pt x="1228" y="7215"/>
                  </a:cubicBezTo>
                  <a:cubicBezTo>
                    <a:pt x="1116" y="7153"/>
                    <a:pt x="1234" y="6989"/>
                    <a:pt x="1341" y="7051"/>
                  </a:cubicBezTo>
                  <a:cubicBezTo>
                    <a:pt x="1611" y="7209"/>
                    <a:pt x="1876" y="7367"/>
                    <a:pt x="2141" y="7524"/>
                  </a:cubicBezTo>
                  <a:cubicBezTo>
                    <a:pt x="2056" y="7294"/>
                    <a:pt x="1944" y="7068"/>
                    <a:pt x="1820" y="6871"/>
                  </a:cubicBezTo>
                  <a:cubicBezTo>
                    <a:pt x="1718" y="6702"/>
                    <a:pt x="1606" y="6528"/>
                    <a:pt x="1504" y="6353"/>
                  </a:cubicBezTo>
                  <a:cubicBezTo>
                    <a:pt x="1082" y="6038"/>
                    <a:pt x="665" y="5717"/>
                    <a:pt x="243" y="5401"/>
                  </a:cubicBezTo>
                  <a:cubicBezTo>
                    <a:pt x="142" y="5323"/>
                    <a:pt x="254" y="5159"/>
                    <a:pt x="356" y="5238"/>
                  </a:cubicBezTo>
                  <a:cubicBezTo>
                    <a:pt x="665" y="5469"/>
                    <a:pt x="975" y="5705"/>
                    <a:pt x="1279" y="5936"/>
                  </a:cubicBezTo>
                  <a:cubicBezTo>
                    <a:pt x="1133" y="5615"/>
                    <a:pt x="1037" y="5283"/>
                    <a:pt x="1076" y="4917"/>
                  </a:cubicBezTo>
                  <a:cubicBezTo>
                    <a:pt x="1099" y="4652"/>
                    <a:pt x="1195" y="4405"/>
                    <a:pt x="1302" y="4157"/>
                  </a:cubicBezTo>
                  <a:cubicBezTo>
                    <a:pt x="1228" y="4100"/>
                    <a:pt x="1172" y="4005"/>
                    <a:pt x="1121" y="3932"/>
                  </a:cubicBezTo>
                  <a:cubicBezTo>
                    <a:pt x="1048" y="3830"/>
                    <a:pt x="969" y="3729"/>
                    <a:pt x="896" y="3622"/>
                  </a:cubicBezTo>
                  <a:lnTo>
                    <a:pt x="446" y="2991"/>
                  </a:lnTo>
                  <a:cubicBezTo>
                    <a:pt x="367" y="2890"/>
                    <a:pt x="519" y="2760"/>
                    <a:pt x="592" y="2867"/>
                  </a:cubicBezTo>
                  <a:cubicBezTo>
                    <a:pt x="851" y="3216"/>
                    <a:pt x="1099" y="3571"/>
                    <a:pt x="1358" y="3920"/>
                  </a:cubicBezTo>
                  <a:cubicBezTo>
                    <a:pt x="1364" y="3932"/>
                    <a:pt x="1369" y="3943"/>
                    <a:pt x="1381" y="3960"/>
                  </a:cubicBezTo>
                  <a:cubicBezTo>
                    <a:pt x="1499" y="3678"/>
                    <a:pt x="1600" y="3391"/>
                    <a:pt x="1595" y="3087"/>
                  </a:cubicBezTo>
                  <a:cubicBezTo>
                    <a:pt x="1583" y="2715"/>
                    <a:pt x="1375" y="2417"/>
                    <a:pt x="1161" y="2124"/>
                  </a:cubicBezTo>
                  <a:lnTo>
                    <a:pt x="119" y="1662"/>
                  </a:lnTo>
                  <a:cubicBezTo>
                    <a:pt x="1" y="1606"/>
                    <a:pt x="68" y="1420"/>
                    <a:pt x="187" y="1476"/>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5"/>
            <p:cNvSpPr/>
            <p:nvPr/>
          </p:nvSpPr>
          <p:spPr>
            <a:xfrm>
              <a:off x="469913" y="1954080"/>
              <a:ext cx="1267916" cy="830287"/>
            </a:xfrm>
            <a:custGeom>
              <a:avLst/>
              <a:gdLst/>
              <a:ahLst/>
              <a:cxnLst/>
              <a:rect l="l" t="t" r="r" b="b"/>
              <a:pathLst>
                <a:path w="9135" h="5982" extrusionOk="0">
                  <a:moveTo>
                    <a:pt x="2912" y="4551"/>
                  </a:moveTo>
                  <a:cubicBezTo>
                    <a:pt x="3154" y="4602"/>
                    <a:pt x="3351" y="4731"/>
                    <a:pt x="3526" y="4900"/>
                  </a:cubicBezTo>
                  <a:cubicBezTo>
                    <a:pt x="3841" y="5199"/>
                    <a:pt x="4077" y="5598"/>
                    <a:pt x="4472" y="5807"/>
                  </a:cubicBezTo>
                  <a:cubicBezTo>
                    <a:pt x="4798" y="5981"/>
                    <a:pt x="5164" y="5931"/>
                    <a:pt x="5491" y="5784"/>
                  </a:cubicBezTo>
                  <a:cubicBezTo>
                    <a:pt x="5812" y="5643"/>
                    <a:pt x="6105" y="5435"/>
                    <a:pt x="6448" y="5334"/>
                  </a:cubicBezTo>
                  <a:cubicBezTo>
                    <a:pt x="6640" y="5283"/>
                    <a:pt x="6837" y="5277"/>
                    <a:pt x="7028" y="5339"/>
                  </a:cubicBezTo>
                  <a:cubicBezTo>
                    <a:pt x="7259" y="5412"/>
                    <a:pt x="7468" y="5548"/>
                    <a:pt x="7704" y="5610"/>
                  </a:cubicBezTo>
                  <a:cubicBezTo>
                    <a:pt x="8098" y="5722"/>
                    <a:pt x="8538" y="5604"/>
                    <a:pt x="8819" y="5300"/>
                  </a:cubicBezTo>
                  <a:cubicBezTo>
                    <a:pt x="9050" y="5046"/>
                    <a:pt x="9135" y="4692"/>
                    <a:pt x="9073" y="4359"/>
                  </a:cubicBezTo>
                  <a:cubicBezTo>
                    <a:pt x="9090" y="4033"/>
                    <a:pt x="9011" y="3706"/>
                    <a:pt x="8847" y="3419"/>
                  </a:cubicBezTo>
                  <a:cubicBezTo>
                    <a:pt x="8617" y="3030"/>
                    <a:pt x="8228" y="2743"/>
                    <a:pt x="7789" y="2631"/>
                  </a:cubicBezTo>
                  <a:cubicBezTo>
                    <a:pt x="7338" y="2512"/>
                    <a:pt x="6826" y="2631"/>
                    <a:pt x="6403" y="2394"/>
                  </a:cubicBezTo>
                  <a:cubicBezTo>
                    <a:pt x="6026" y="2180"/>
                    <a:pt x="5818" y="1763"/>
                    <a:pt x="5559" y="1437"/>
                  </a:cubicBezTo>
                  <a:cubicBezTo>
                    <a:pt x="5311" y="1127"/>
                    <a:pt x="5001" y="890"/>
                    <a:pt x="4584" y="902"/>
                  </a:cubicBezTo>
                  <a:cubicBezTo>
                    <a:pt x="4207" y="913"/>
                    <a:pt x="3858" y="1093"/>
                    <a:pt x="3481" y="1144"/>
                  </a:cubicBezTo>
                  <a:cubicBezTo>
                    <a:pt x="3278" y="1172"/>
                    <a:pt x="3081" y="1149"/>
                    <a:pt x="2901" y="1054"/>
                  </a:cubicBezTo>
                  <a:cubicBezTo>
                    <a:pt x="2687" y="947"/>
                    <a:pt x="2512" y="761"/>
                    <a:pt x="2343" y="598"/>
                  </a:cubicBezTo>
                  <a:cubicBezTo>
                    <a:pt x="2028" y="288"/>
                    <a:pt x="1690" y="1"/>
                    <a:pt x="1217" y="12"/>
                  </a:cubicBezTo>
                  <a:cubicBezTo>
                    <a:pt x="817" y="17"/>
                    <a:pt x="423" y="220"/>
                    <a:pt x="214" y="575"/>
                  </a:cubicBezTo>
                  <a:cubicBezTo>
                    <a:pt x="17" y="919"/>
                    <a:pt x="0" y="1363"/>
                    <a:pt x="175" y="1718"/>
                  </a:cubicBezTo>
                  <a:cubicBezTo>
                    <a:pt x="282" y="1932"/>
                    <a:pt x="456" y="2079"/>
                    <a:pt x="620" y="2248"/>
                  </a:cubicBezTo>
                  <a:cubicBezTo>
                    <a:pt x="766" y="2400"/>
                    <a:pt x="868" y="2569"/>
                    <a:pt x="896" y="2783"/>
                  </a:cubicBezTo>
                  <a:cubicBezTo>
                    <a:pt x="952" y="3154"/>
                    <a:pt x="856" y="3554"/>
                    <a:pt x="1014" y="3903"/>
                  </a:cubicBezTo>
                  <a:cubicBezTo>
                    <a:pt x="1217" y="4354"/>
                    <a:pt x="1746" y="4466"/>
                    <a:pt x="2191" y="4489"/>
                  </a:cubicBezTo>
                  <a:cubicBezTo>
                    <a:pt x="2433" y="4495"/>
                    <a:pt x="2675" y="4495"/>
                    <a:pt x="2912" y="455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5"/>
            <p:cNvSpPr/>
            <p:nvPr/>
          </p:nvSpPr>
          <p:spPr>
            <a:xfrm>
              <a:off x="559714" y="2045546"/>
              <a:ext cx="1118708" cy="605851"/>
            </a:xfrm>
            <a:custGeom>
              <a:avLst/>
              <a:gdLst/>
              <a:ahLst/>
              <a:cxnLst/>
              <a:rect l="l" t="t" r="r" b="b"/>
              <a:pathLst>
                <a:path w="8060" h="4365" extrusionOk="0">
                  <a:moveTo>
                    <a:pt x="654" y="1943"/>
                  </a:moveTo>
                  <a:lnTo>
                    <a:pt x="1341" y="1482"/>
                  </a:lnTo>
                  <a:cubicBezTo>
                    <a:pt x="1245" y="1482"/>
                    <a:pt x="1155" y="1482"/>
                    <a:pt x="1060" y="1470"/>
                  </a:cubicBezTo>
                  <a:cubicBezTo>
                    <a:pt x="744" y="1431"/>
                    <a:pt x="457" y="1284"/>
                    <a:pt x="266" y="1020"/>
                  </a:cubicBezTo>
                  <a:cubicBezTo>
                    <a:pt x="80" y="766"/>
                    <a:pt x="1" y="428"/>
                    <a:pt x="74" y="119"/>
                  </a:cubicBezTo>
                  <a:cubicBezTo>
                    <a:pt x="74" y="107"/>
                    <a:pt x="80" y="102"/>
                    <a:pt x="85" y="91"/>
                  </a:cubicBezTo>
                  <a:cubicBezTo>
                    <a:pt x="91" y="79"/>
                    <a:pt x="91" y="74"/>
                    <a:pt x="97" y="62"/>
                  </a:cubicBezTo>
                  <a:cubicBezTo>
                    <a:pt x="136" y="0"/>
                    <a:pt x="209" y="17"/>
                    <a:pt x="243" y="62"/>
                  </a:cubicBezTo>
                  <a:cubicBezTo>
                    <a:pt x="266" y="79"/>
                    <a:pt x="277" y="102"/>
                    <a:pt x="271" y="141"/>
                  </a:cubicBezTo>
                  <a:cubicBezTo>
                    <a:pt x="271" y="141"/>
                    <a:pt x="271" y="141"/>
                    <a:pt x="271" y="141"/>
                  </a:cubicBezTo>
                  <a:lnTo>
                    <a:pt x="271" y="141"/>
                  </a:lnTo>
                  <a:cubicBezTo>
                    <a:pt x="204" y="434"/>
                    <a:pt x="277" y="744"/>
                    <a:pt x="474" y="969"/>
                  </a:cubicBezTo>
                  <a:cubicBezTo>
                    <a:pt x="671" y="1200"/>
                    <a:pt x="958" y="1273"/>
                    <a:pt x="1251" y="1284"/>
                  </a:cubicBezTo>
                  <a:cubicBezTo>
                    <a:pt x="1347" y="1290"/>
                    <a:pt x="1443" y="1284"/>
                    <a:pt x="1538" y="1284"/>
                  </a:cubicBezTo>
                  <a:cubicBezTo>
                    <a:pt x="1426" y="1099"/>
                    <a:pt x="1307" y="907"/>
                    <a:pt x="1195" y="721"/>
                  </a:cubicBezTo>
                  <a:cubicBezTo>
                    <a:pt x="1127" y="614"/>
                    <a:pt x="1279" y="496"/>
                    <a:pt x="1347" y="603"/>
                  </a:cubicBezTo>
                  <a:lnTo>
                    <a:pt x="1764" y="1273"/>
                  </a:lnTo>
                  <a:cubicBezTo>
                    <a:pt x="2152" y="1251"/>
                    <a:pt x="2535" y="1239"/>
                    <a:pt x="2884" y="1448"/>
                  </a:cubicBezTo>
                  <a:cubicBezTo>
                    <a:pt x="3109" y="1583"/>
                    <a:pt x="3278" y="1774"/>
                    <a:pt x="3430" y="1977"/>
                  </a:cubicBezTo>
                  <a:cubicBezTo>
                    <a:pt x="3419" y="1910"/>
                    <a:pt x="3408" y="1842"/>
                    <a:pt x="3402" y="1780"/>
                  </a:cubicBezTo>
                  <a:cubicBezTo>
                    <a:pt x="3369" y="1560"/>
                    <a:pt x="3335" y="1341"/>
                    <a:pt x="3301" y="1121"/>
                  </a:cubicBezTo>
                  <a:cubicBezTo>
                    <a:pt x="3284" y="992"/>
                    <a:pt x="3476" y="969"/>
                    <a:pt x="3498" y="1093"/>
                  </a:cubicBezTo>
                  <a:cubicBezTo>
                    <a:pt x="3532" y="1341"/>
                    <a:pt x="3571" y="1589"/>
                    <a:pt x="3611" y="1836"/>
                  </a:cubicBezTo>
                  <a:cubicBezTo>
                    <a:pt x="3628" y="1960"/>
                    <a:pt x="3656" y="2079"/>
                    <a:pt x="3661" y="2202"/>
                  </a:cubicBezTo>
                  <a:cubicBezTo>
                    <a:pt x="3667" y="2231"/>
                    <a:pt x="3661" y="2259"/>
                    <a:pt x="3656" y="2287"/>
                  </a:cubicBezTo>
                  <a:cubicBezTo>
                    <a:pt x="3802" y="2495"/>
                    <a:pt x="3954" y="2692"/>
                    <a:pt x="4151" y="2850"/>
                  </a:cubicBezTo>
                  <a:cubicBezTo>
                    <a:pt x="4484" y="3115"/>
                    <a:pt x="4895" y="3194"/>
                    <a:pt x="5311" y="3216"/>
                  </a:cubicBezTo>
                  <a:cubicBezTo>
                    <a:pt x="5126" y="2816"/>
                    <a:pt x="4934" y="2416"/>
                    <a:pt x="4748" y="2017"/>
                  </a:cubicBezTo>
                  <a:cubicBezTo>
                    <a:pt x="4692" y="1904"/>
                    <a:pt x="4878" y="1825"/>
                    <a:pt x="4928" y="1943"/>
                  </a:cubicBezTo>
                  <a:cubicBezTo>
                    <a:pt x="5131" y="2366"/>
                    <a:pt x="5334" y="2794"/>
                    <a:pt x="5531" y="3222"/>
                  </a:cubicBezTo>
                  <a:cubicBezTo>
                    <a:pt x="5768" y="3227"/>
                    <a:pt x="6004" y="3222"/>
                    <a:pt x="6229" y="3227"/>
                  </a:cubicBezTo>
                  <a:cubicBezTo>
                    <a:pt x="6432" y="3233"/>
                    <a:pt x="6640" y="3256"/>
                    <a:pt x="6843" y="3301"/>
                  </a:cubicBezTo>
                  <a:lnTo>
                    <a:pt x="6483" y="2709"/>
                  </a:lnTo>
                  <a:cubicBezTo>
                    <a:pt x="6415" y="2602"/>
                    <a:pt x="6573" y="2478"/>
                    <a:pt x="6640" y="2585"/>
                  </a:cubicBezTo>
                  <a:cubicBezTo>
                    <a:pt x="6798" y="2850"/>
                    <a:pt x="6961" y="3115"/>
                    <a:pt x="7119" y="3379"/>
                  </a:cubicBezTo>
                  <a:cubicBezTo>
                    <a:pt x="7513" y="3515"/>
                    <a:pt x="7851" y="3757"/>
                    <a:pt x="8015" y="4168"/>
                  </a:cubicBezTo>
                  <a:cubicBezTo>
                    <a:pt x="8060" y="4286"/>
                    <a:pt x="7879" y="4365"/>
                    <a:pt x="7834" y="4247"/>
                  </a:cubicBezTo>
                  <a:cubicBezTo>
                    <a:pt x="7694" y="3898"/>
                    <a:pt x="7423" y="3695"/>
                    <a:pt x="7097" y="3577"/>
                  </a:cubicBezTo>
                  <a:cubicBezTo>
                    <a:pt x="6759" y="3751"/>
                    <a:pt x="6415" y="3931"/>
                    <a:pt x="6077" y="4106"/>
                  </a:cubicBezTo>
                  <a:cubicBezTo>
                    <a:pt x="5965" y="4168"/>
                    <a:pt x="5886" y="3982"/>
                    <a:pt x="5998" y="3926"/>
                  </a:cubicBezTo>
                  <a:cubicBezTo>
                    <a:pt x="6274" y="3785"/>
                    <a:pt x="6550" y="3638"/>
                    <a:pt x="6821" y="3498"/>
                  </a:cubicBezTo>
                  <a:cubicBezTo>
                    <a:pt x="6579" y="3441"/>
                    <a:pt x="6331" y="3424"/>
                    <a:pt x="6100" y="3419"/>
                  </a:cubicBezTo>
                  <a:cubicBezTo>
                    <a:pt x="5897" y="3419"/>
                    <a:pt x="5694" y="3419"/>
                    <a:pt x="5492" y="3413"/>
                  </a:cubicBezTo>
                  <a:cubicBezTo>
                    <a:pt x="4996" y="3605"/>
                    <a:pt x="4506" y="3791"/>
                    <a:pt x="4016" y="3976"/>
                  </a:cubicBezTo>
                  <a:cubicBezTo>
                    <a:pt x="3898" y="4021"/>
                    <a:pt x="3819" y="3841"/>
                    <a:pt x="3937" y="3796"/>
                  </a:cubicBezTo>
                  <a:cubicBezTo>
                    <a:pt x="4298" y="3661"/>
                    <a:pt x="4658" y="3520"/>
                    <a:pt x="5019" y="3385"/>
                  </a:cubicBezTo>
                  <a:cubicBezTo>
                    <a:pt x="4669" y="3340"/>
                    <a:pt x="4337" y="3244"/>
                    <a:pt x="4050" y="3019"/>
                  </a:cubicBezTo>
                  <a:cubicBezTo>
                    <a:pt x="3836" y="2856"/>
                    <a:pt x="3678" y="2642"/>
                    <a:pt x="3521" y="2422"/>
                  </a:cubicBezTo>
                  <a:cubicBezTo>
                    <a:pt x="3430" y="2456"/>
                    <a:pt x="3329" y="2450"/>
                    <a:pt x="3233" y="2456"/>
                  </a:cubicBezTo>
                  <a:lnTo>
                    <a:pt x="2856" y="2484"/>
                  </a:lnTo>
                  <a:cubicBezTo>
                    <a:pt x="2597" y="2501"/>
                    <a:pt x="2338" y="2518"/>
                    <a:pt x="2079" y="2535"/>
                  </a:cubicBezTo>
                  <a:cubicBezTo>
                    <a:pt x="1955" y="2540"/>
                    <a:pt x="1927" y="2343"/>
                    <a:pt x="2051" y="2338"/>
                  </a:cubicBezTo>
                  <a:cubicBezTo>
                    <a:pt x="2484" y="2309"/>
                    <a:pt x="2918" y="2281"/>
                    <a:pt x="3352" y="2253"/>
                  </a:cubicBezTo>
                  <a:cubicBezTo>
                    <a:pt x="3363" y="2253"/>
                    <a:pt x="3380" y="2253"/>
                    <a:pt x="3397" y="2253"/>
                  </a:cubicBezTo>
                  <a:cubicBezTo>
                    <a:pt x="3222" y="2000"/>
                    <a:pt x="3031" y="1763"/>
                    <a:pt x="2766" y="1605"/>
                  </a:cubicBezTo>
                  <a:cubicBezTo>
                    <a:pt x="2451" y="1420"/>
                    <a:pt x="2085" y="1437"/>
                    <a:pt x="1724" y="1459"/>
                  </a:cubicBezTo>
                  <a:cubicBezTo>
                    <a:pt x="1409" y="1673"/>
                    <a:pt x="1093" y="1887"/>
                    <a:pt x="778" y="2101"/>
                  </a:cubicBezTo>
                  <a:cubicBezTo>
                    <a:pt x="671" y="2174"/>
                    <a:pt x="553" y="2017"/>
                    <a:pt x="654" y="1943"/>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5"/>
            <p:cNvSpPr/>
            <p:nvPr/>
          </p:nvSpPr>
          <p:spPr>
            <a:xfrm>
              <a:off x="1246892" y="1958799"/>
              <a:ext cx="2947644" cy="2107363"/>
            </a:xfrm>
            <a:custGeom>
              <a:avLst/>
              <a:gdLst/>
              <a:ahLst/>
              <a:cxnLst/>
              <a:rect l="l" t="t" r="r" b="b"/>
              <a:pathLst>
                <a:path w="21237" h="15183" extrusionOk="0">
                  <a:moveTo>
                    <a:pt x="21237" y="15183"/>
                  </a:moveTo>
                  <a:lnTo>
                    <a:pt x="0" y="15183"/>
                  </a:lnTo>
                  <a:lnTo>
                    <a:pt x="0" y="0"/>
                  </a:lnTo>
                  <a:lnTo>
                    <a:pt x="2123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5"/>
            <p:cNvSpPr/>
            <p:nvPr/>
          </p:nvSpPr>
          <p:spPr>
            <a:xfrm>
              <a:off x="1320315" y="1959631"/>
              <a:ext cx="2874219" cy="2106530"/>
            </a:xfrm>
            <a:custGeom>
              <a:avLst/>
              <a:gdLst/>
              <a:ahLst/>
              <a:cxnLst/>
              <a:rect l="l" t="t" r="r" b="b"/>
              <a:pathLst>
                <a:path w="20708" h="15177" extrusionOk="0">
                  <a:moveTo>
                    <a:pt x="20708" y="15177"/>
                  </a:moveTo>
                  <a:lnTo>
                    <a:pt x="0" y="15177"/>
                  </a:lnTo>
                  <a:lnTo>
                    <a:pt x="0" y="0"/>
                  </a:lnTo>
                  <a:lnTo>
                    <a:pt x="2070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5"/>
            <p:cNvSpPr/>
            <p:nvPr/>
          </p:nvSpPr>
          <p:spPr>
            <a:xfrm>
              <a:off x="1370282" y="2072889"/>
              <a:ext cx="2774286" cy="1931646"/>
            </a:xfrm>
            <a:custGeom>
              <a:avLst/>
              <a:gdLst/>
              <a:ahLst/>
              <a:cxnLst/>
              <a:rect l="l" t="t" r="r" b="b"/>
              <a:pathLst>
                <a:path w="19988" h="13917" extrusionOk="0">
                  <a:moveTo>
                    <a:pt x="19987" y="13916"/>
                  </a:moveTo>
                  <a:lnTo>
                    <a:pt x="1" y="13916"/>
                  </a:lnTo>
                  <a:lnTo>
                    <a:pt x="1" y="1"/>
                  </a:lnTo>
                  <a:lnTo>
                    <a:pt x="1998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5"/>
            <p:cNvSpPr/>
            <p:nvPr/>
          </p:nvSpPr>
          <p:spPr>
            <a:xfrm>
              <a:off x="2112840" y="4066005"/>
              <a:ext cx="1727613" cy="515355"/>
            </a:xfrm>
            <a:custGeom>
              <a:avLst/>
              <a:gdLst/>
              <a:ahLst/>
              <a:cxnLst/>
              <a:rect l="l" t="t" r="r" b="b"/>
              <a:pathLst>
                <a:path w="12447" h="3713" extrusionOk="0">
                  <a:moveTo>
                    <a:pt x="1043" y="1"/>
                  </a:moveTo>
                  <a:cubicBezTo>
                    <a:pt x="1043" y="1"/>
                    <a:pt x="1" y="575"/>
                    <a:pt x="1" y="3712"/>
                  </a:cubicBezTo>
                  <a:lnTo>
                    <a:pt x="12446" y="3712"/>
                  </a:lnTo>
                  <a:lnTo>
                    <a:pt x="12446" y="2800"/>
                  </a:lnTo>
                  <a:lnTo>
                    <a:pt x="5666" y="2800"/>
                  </a:lnTo>
                  <a:cubicBezTo>
                    <a:pt x="5666" y="2800"/>
                    <a:pt x="5469" y="1448"/>
                    <a:pt x="649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5"/>
            <p:cNvSpPr/>
            <p:nvPr/>
          </p:nvSpPr>
          <p:spPr>
            <a:xfrm>
              <a:off x="2128524" y="4066005"/>
              <a:ext cx="885667" cy="287866"/>
            </a:xfrm>
            <a:custGeom>
              <a:avLst/>
              <a:gdLst/>
              <a:ahLst/>
              <a:cxnLst/>
              <a:rect l="l" t="t" r="r" b="b"/>
              <a:pathLst>
                <a:path w="6381" h="2074" extrusionOk="0">
                  <a:moveTo>
                    <a:pt x="6381" y="1"/>
                  </a:moveTo>
                  <a:lnTo>
                    <a:pt x="0" y="2073"/>
                  </a:lnTo>
                  <a:cubicBezTo>
                    <a:pt x="0" y="2073"/>
                    <a:pt x="192" y="536"/>
                    <a:pt x="93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5"/>
            <p:cNvSpPr/>
            <p:nvPr/>
          </p:nvSpPr>
          <p:spPr>
            <a:xfrm>
              <a:off x="2115199" y="4454496"/>
              <a:ext cx="1725254" cy="36087"/>
            </a:xfrm>
            <a:custGeom>
              <a:avLst/>
              <a:gdLst/>
              <a:ahLst/>
              <a:cxnLst/>
              <a:rect l="l" t="t" r="r" b="b"/>
              <a:pathLst>
                <a:path w="12430" h="260" extrusionOk="0">
                  <a:moveTo>
                    <a:pt x="1" y="260"/>
                  </a:moveTo>
                  <a:lnTo>
                    <a:pt x="12429" y="260"/>
                  </a:lnTo>
                  <a:lnTo>
                    <a:pt x="12429" y="1"/>
                  </a:lnTo>
                  <a:lnTo>
                    <a:pt x="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5"/>
            <p:cNvSpPr/>
            <p:nvPr/>
          </p:nvSpPr>
          <p:spPr>
            <a:xfrm>
              <a:off x="2664692" y="1979063"/>
              <a:ext cx="78282" cy="77588"/>
            </a:xfrm>
            <a:custGeom>
              <a:avLst/>
              <a:gdLst/>
              <a:ahLst/>
              <a:cxnLst/>
              <a:rect l="l" t="t" r="r" b="b"/>
              <a:pathLst>
                <a:path w="564" h="559" extrusionOk="0">
                  <a:moveTo>
                    <a:pt x="564" y="282"/>
                  </a:moveTo>
                  <a:cubicBezTo>
                    <a:pt x="564" y="434"/>
                    <a:pt x="440" y="558"/>
                    <a:pt x="282" y="558"/>
                  </a:cubicBezTo>
                  <a:cubicBezTo>
                    <a:pt x="130" y="558"/>
                    <a:pt x="1" y="434"/>
                    <a:pt x="1" y="282"/>
                  </a:cubicBezTo>
                  <a:cubicBezTo>
                    <a:pt x="1" y="125"/>
                    <a:pt x="130" y="1"/>
                    <a:pt x="282" y="1"/>
                  </a:cubicBezTo>
                  <a:cubicBezTo>
                    <a:pt x="440" y="1"/>
                    <a:pt x="564" y="125"/>
                    <a:pt x="564" y="282"/>
                  </a:cubicBezTo>
                  <a:close/>
                </a:path>
              </a:pathLst>
            </a:custGeom>
            <a:solidFill>
              <a:srgbClr val="8E8E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5"/>
            <p:cNvSpPr/>
            <p:nvPr/>
          </p:nvSpPr>
          <p:spPr>
            <a:xfrm>
              <a:off x="1481319" y="2258182"/>
              <a:ext cx="583227" cy="518270"/>
            </a:xfrm>
            <a:custGeom>
              <a:avLst/>
              <a:gdLst/>
              <a:ahLst/>
              <a:cxnLst/>
              <a:rect l="l" t="t" r="r" b="b"/>
              <a:pathLst>
                <a:path w="4202" h="3734" extrusionOk="0">
                  <a:moveTo>
                    <a:pt x="4202" y="0"/>
                  </a:moveTo>
                  <a:lnTo>
                    <a:pt x="4202" y="3734"/>
                  </a:lnTo>
                  <a:lnTo>
                    <a:pt x="0" y="3734"/>
                  </a:lnTo>
                  <a:lnTo>
                    <a:pt x="0" y="648"/>
                  </a:lnTo>
                  <a:lnTo>
                    <a:pt x="1639" y="648"/>
                  </a:lnTo>
                  <a:lnTo>
                    <a:pt x="1791" y="0"/>
                  </a:lnTo>
                  <a:close/>
                </a:path>
              </a:pathLst>
            </a:custGeom>
            <a:solidFill>
              <a:srgbClr val="DFAF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5"/>
            <p:cNvSpPr/>
            <p:nvPr/>
          </p:nvSpPr>
          <p:spPr>
            <a:xfrm>
              <a:off x="1481319" y="2347984"/>
              <a:ext cx="645825" cy="428468"/>
            </a:xfrm>
            <a:custGeom>
              <a:avLst/>
              <a:gdLst/>
              <a:ahLst/>
              <a:cxnLst/>
              <a:rect l="l" t="t" r="r" b="b"/>
              <a:pathLst>
                <a:path w="4653" h="3087" extrusionOk="0">
                  <a:moveTo>
                    <a:pt x="4202" y="3087"/>
                  </a:moveTo>
                  <a:lnTo>
                    <a:pt x="0" y="3087"/>
                  </a:lnTo>
                  <a:lnTo>
                    <a:pt x="451" y="1"/>
                  </a:lnTo>
                  <a:lnTo>
                    <a:pt x="465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5"/>
            <p:cNvSpPr/>
            <p:nvPr/>
          </p:nvSpPr>
          <p:spPr>
            <a:xfrm>
              <a:off x="1481319" y="2831134"/>
              <a:ext cx="583227" cy="518270"/>
            </a:xfrm>
            <a:custGeom>
              <a:avLst/>
              <a:gdLst/>
              <a:ahLst/>
              <a:cxnLst/>
              <a:rect l="l" t="t" r="r" b="b"/>
              <a:pathLst>
                <a:path w="4202" h="3734" extrusionOk="0">
                  <a:moveTo>
                    <a:pt x="4202" y="0"/>
                  </a:moveTo>
                  <a:lnTo>
                    <a:pt x="4202" y="3734"/>
                  </a:lnTo>
                  <a:lnTo>
                    <a:pt x="0" y="3734"/>
                  </a:lnTo>
                  <a:lnTo>
                    <a:pt x="0" y="648"/>
                  </a:lnTo>
                  <a:lnTo>
                    <a:pt x="1639" y="648"/>
                  </a:lnTo>
                  <a:lnTo>
                    <a:pt x="1791" y="0"/>
                  </a:lnTo>
                  <a:close/>
                </a:path>
              </a:pathLst>
            </a:custGeom>
            <a:solidFill>
              <a:srgbClr val="DFAF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5"/>
            <p:cNvSpPr/>
            <p:nvPr/>
          </p:nvSpPr>
          <p:spPr>
            <a:xfrm>
              <a:off x="1481319" y="2920935"/>
              <a:ext cx="645825" cy="428468"/>
            </a:xfrm>
            <a:custGeom>
              <a:avLst/>
              <a:gdLst/>
              <a:ahLst/>
              <a:cxnLst/>
              <a:rect l="l" t="t" r="r" b="b"/>
              <a:pathLst>
                <a:path w="4653" h="3087" extrusionOk="0">
                  <a:moveTo>
                    <a:pt x="4202" y="3087"/>
                  </a:moveTo>
                  <a:lnTo>
                    <a:pt x="0" y="3087"/>
                  </a:lnTo>
                  <a:lnTo>
                    <a:pt x="451" y="1"/>
                  </a:lnTo>
                  <a:lnTo>
                    <a:pt x="465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5"/>
            <p:cNvSpPr/>
            <p:nvPr/>
          </p:nvSpPr>
          <p:spPr>
            <a:xfrm>
              <a:off x="1500056" y="3424350"/>
              <a:ext cx="583227" cy="518409"/>
            </a:xfrm>
            <a:custGeom>
              <a:avLst/>
              <a:gdLst/>
              <a:ahLst/>
              <a:cxnLst/>
              <a:rect l="l" t="t" r="r" b="b"/>
              <a:pathLst>
                <a:path w="4202" h="3735" extrusionOk="0">
                  <a:moveTo>
                    <a:pt x="4202" y="1"/>
                  </a:moveTo>
                  <a:lnTo>
                    <a:pt x="4202" y="3734"/>
                  </a:lnTo>
                  <a:lnTo>
                    <a:pt x="1" y="3734"/>
                  </a:lnTo>
                  <a:lnTo>
                    <a:pt x="1" y="648"/>
                  </a:lnTo>
                  <a:lnTo>
                    <a:pt x="1634" y="648"/>
                  </a:lnTo>
                  <a:lnTo>
                    <a:pt x="1791" y="1"/>
                  </a:lnTo>
                  <a:close/>
                </a:path>
              </a:pathLst>
            </a:custGeom>
            <a:solidFill>
              <a:srgbClr val="DFAF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15"/>
            <p:cNvSpPr/>
            <p:nvPr/>
          </p:nvSpPr>
          <p:spPr>
            <a:xfrm>
              <a:off x="1500056" y="3514290"/>
              <a:ext cx="645825" cy="428468"/>
            </a:xfrm>
            <a:custGeom>
              <a:avLst/>
              <a:gdLst/>
              <a:ahLst/>
              <a:cxnLst/>
              <a:rect l="l" t="t" r="r" b="b"/>
              <a:pathLst>
                <a:path w="4653" h="3087" extrusionOk="0">
                  <a:moveTo>
                    <a:pt x="4202" y="3086"/>
                  </a:moveTo>
                  <a:lnTo>
                    <a:pt x="1" y="3086"/>
                  </a:lnTo>
                  <a:lnTo>
                    <a:pt x="451" y="0"/>
                  </a:lnTo>
                  <a:lnTo>
                    <a:pt x="465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5"/>
            <p:cNvSpPr/>
            <p:nvPr/>
          </p:nvSpPr>
          <p:spPr>
            <a:xfrm>
              <a:off x="2382520" y="3358699"/>
              <a:ext cx="356571" cy="530068"/>
            </a:xfrm>
            <a:custGeom>
              <a:avLst/>
              <a:gdLst/>
              <a:ahLst/>
              <a:cxnLst/>
              <a:rect l="l" t="t" r="r" b="b"/>
              <a:pathLst>
                <a:path w="2569" h="3819" extrusionOk="0">
                  <a:moveTo>
                    <a:pt x="2569" y="3819"/>
                  </a:moveTo>
                  <a:lnTo>
                    <a:pt x="1" y="3819"/>
                  </a:lnTo>
                  <a:lnTo>
                    <a:pt x="1" y="0"/>
                  </a:lnTo>
                  <a:lnTo>
                    <a:pt x="256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15"/>
            <p:cNvSpPr/>
            <p:nvPr/>
          </p:nvSpPr>
          <p:spPr>
            <a:xfrm>
              <a:off x="2414582" y="3330523"/>
              <a:ext cx="357404" cy="530068"/>
            </a:xfrm>
            <a:custGeom>
              <a:avLst/>
              <a:gdLst/>
              <a:ahLst/>
              <a:cxnLst/>
              <a:rect l="l" t="t" r="r" b="b"/>
              <a:pathLst>
                <a:path w="2575" h="3819" extrusionOk="0">
                  <a:moveTo>
                    <a:pt x="2574" y="3819"/>
                  </a:moveTo>
                  <a:lnTo>
                    <a:pt x="1" y="3819"/>
                  </a:lnTo>
                  <a:lnTo>
                    <a:pt x="1" y="1"/>
                  </a:lnTo>
                  <a:lnTo>
                    <a:pt x="2574" y="1"/>
                  </a:lnTo>
                  <a:close/>
                </a:path>
              </a:pathLst>
            </a:cu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5"/>
            <p:cNvSpPr/>
            <p:nvPr/>
          </p:nvSpPr>
          <p:spPr>
            <a:xfrm>
              <a:off x="2456082" y="3295408"/>
              <a:ext cx="357265" cy="530901"/>
            </a:xfrm>
            <a:custGeom>
              <a:avLst/>
              <a:gdLst/>
              <a:ahLst/>
              <a:cxnLst/>
              <a:rect l="l" t="t" r="r" b="b"/>
              <a:pathLst>
                <a:path w="2574" h="3825" extrusionOk="0">
                  <a:moveTo>
                    <a:pt x="2574" y="3824"/>
                  </a:moveTo>
                  <a:lnTo>
                    <a:pt x="0" y="3824"/>
                  </a:lnTo>
                  <a:lnTo>
                    <a:pt x="0" y="0"/>
                  </a:lnTo>
                  <a:lnTo>
                    <a:pt x="257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5"/>
            <p:cNvSpPr/>
            <p:nvPr/>
          </p:nvSpPr>
          <p:spPr>
            <a:xfrm>
              <a:off x="2494251" y="3385209"/>
              <a:ext cx="285507" cy="25955"/>
            </a:xfrm>
            <a:custGeom>
              <a:avLst/>
              <a:gdLst/>
              <a:ahLst/>
              <a:cxnLst/>
              <a:rect l="l" t="t" r="r" b="b"/>
              <a:pathLst>
                <a:path w="2057" h="187" extrusionOk="0">
                  <a:moveTo>
                    <a:pt x="1921" y="1"/>
                  </a:moveTo>
                  <a:lnTo>
                    <a:pt x="119" y="1"/>
                  </a:lnTo>
                  <a:cubicBezTo>
                    <a:pt x="1" y="1"/>
                    <a:pt x="18" y="187"/>
                    <a:pt x="136" y="187"/>
                  </a:cubicBezTo>
                  <a:lnTo>
                    <a:pt x="1938" y="187"/>
                  </a:lnTo>
                  <a:cubicBezTo>
                    <a:pt x="2056" y="187"/>
                    <a:pt x="2040" y="1"/>
                    <a:pt x="19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5"/>
            <p:cNvSpPr/>
            <p:nvPr/>
          </p:nvSpPr>
          <p:spPr>
            <a:xfrm>
              <a:off x="2494251" y="3454885"/>
              <a:ext cx="285507" cy="25816"/>
            </a:xfrm>
            <a:custGeom>
              <a:avLst/>
              <a:gdLst/>
              <a:ahLst/>
              <a:cxnLst/>
              <a:rect l="l" t="t" r="r" b="b"/>
              <a:pathLst>
                <a:path w="2057" h="186" extrusionOk="0">
                  <a:moveTo>
                    <a:pt x="1921" y="0"/>
                  </a:moveTo>
                  <a:lnTo>
                    <a:pt x="119" y="0"/>
                  </a:lnTo>
                  <a:cubicBezTo>
                    <a:pt x="1" y="0"/>
                    <a:pt x="18" y="186"/>
                    <a:pt x="136" y="186"/>
                  </a:cubicBezTo>
                  <a:lnTo>
                    <a:pt x="1938" y="186"/>
                  </a:lnTo>
                  <a:cubicBezTo>
                    <a:pt x="2056" y="186"/>
                    <a:pt x="2040" y="0"/>
                    <a:pt x="19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5"/>
            <p:cNvSpPr/>
            <p:nvPr/>
          </p:nvSpPr>
          <p:spPr>
            <a:xfrm>
              <a:off x="2494251" y="3523589"/>
              <a:ext cx="285507" cy="25955"/>
            </a:xfrm>
            <a:custGeom>
              <a:avLst/>
              <a:gdLst/>
              <a:ahLst/>
              <a:cxnLst/>
              <a:rect l="l" t="t" r="r" b="b"/>
              <a:pathLst>
                <a:path w="2057" h="187" extrusionOk="0">
                  <a:moveTo>
                    <a:pt x="1921" y="1"/>
                  </a:moveTo>
                  <a:lnTo>
                    <a:pt x="119" y="1"/>
                  </a:lnTo>
                  <a:cubicBezTo>
                    <a:pt x="1" y="1"/>
                    <a:pt x="18" y="187"/>
                    <a:pt x="136" y="187"/>
                  </a:cubicBezTo>
                  <a:lnTo>
                    <a:pt x="1938" y="187"/>
                  </a:lnTo>
                  <a:cubicBezTo>
                    <a:pt x="2056" y="187"/>
                    <a:pt x="2040" y="1"/>
                    <a:pt x="19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5"/>
            <p:cNvSpPr/>
            <p:nvPr/>
          </p:nvSpPr>
          <p:spPr>
            <a:xfrm>
              <a:off x="2494251" y="3593126"/>
              <a:ext cx="285507" cy="25955"/>
            </a:xfrm>
            <a:custGeom>
              <a:avLst/>
              <a:gdLst/>
              <a:ahLst/>
              <a:cxnLst/>
              <a:rect l="l" t="t" r="r" b="b"/>
              <a:pathLst>
                <a:path w="2057" h="187" extrusionOk="0">
                  <a:moveTo>
                    <a:pt x="1921" y="1"/>
                  </a:moveTo>
                  <a:lnTo>
                    <a:pt x="119" y="1"/>
                  </a:lnTo>
                  <a:cubicBezTo>
                    <a:pt x="1" y="1"/>
                    <a:pt x="18" y="187"/>
                    <a:pt x="136" y="187"/>
                  </a:cubicBezTo>
                  <a:lnTo>
                    <a:pt x="1938" y="187"/>
                  </a:lnTo>
                  <a:cubicBezTo>
                    <a:pt x="2056" y="187"/>
                    <a:pt x="2040" y="1"/>
                    <a:pt x="19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5"/>
            <p:cNvSpPr/>
            <p:nvPr/>
          </p:nvSpPr>
          <p:spPr>
            <a:xfrm>
              <a:off x="2495916" y="3652531"/>
              <a:ext cx="286201" cy="25955"/>
            </a:xfrm>
            <a:custGeom>
              <a:avLst/>
              <a:gdLst/>
              <a:ahLst/>
              <a:cxnLst/>
              <a:rect l="l" t="t" r="r" b="b"/>
              <a:pathLst>
                <a:path w="2062" h="187" extrusionOk="0">
                  <a:moveTo>
                    <a:pt x="1921" y="1"/>
                  </a:moveTo>
                  <a:lnTo>
                    <a:pt x="124" y="1"/>
                  </a:lnTo>
                  <a:cubicBezTo>
                    <a:pt x="0" y="1"/>
                    <a:pt x="17" y="187"/>
                    <a:pt x="135" y="187"/>
                  </a:cubicBezTo>
                  <a:lnTo>
                    <a:pt x="1937" y="187"/>
                  </a:lnTo>
                  <a:cubicBezTo>
                    <a:pt x="2061" y="187"/>
                    <a:pt x="2044" y="1"/>
                    <a:pt x="19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5"/>
            <p:cNvSpPr/>
            <p:nvPr/>
          </p:nvSpPr>
          <p:spPr>
            <a:xfrm>
              <a:off x="2505215" y="3722207"/>
              <a:ext cx="286201" cy="25816"/>
            </a:xfrm>
            <a:custGeom>
              <a:avLst/>
              <a:gdLst/>
              <a:ahLst/>
              <a:cxnLst/>
              <a:rect l="l" t="t" r="r" b="b"/>
              <a:pathLst>
                <a:path w="2062" h="186" extrusionOk="0">
                  <a:moveTo>
                    <a:pt x="1921" y="0"/>
                  </a:moveTo>
                  <a:lnTo>
                    <a:pt x="125" y="0"/>
                  </a:lnTo>
                  <a:cubicBezTo>
                    <a:pt x="1" y="0"/>
                    <a:pt x="18" y="186"/>
                    <a:pt x="142" y="186"/>
                  </a:cubicBezTo>
                  <a:lnTo>
                    <a:pt x="1938" y="186"/>
                  </a:lnTo>
                  <a:cubicBezTo>
                    <a:pt x="2062" y="186"/>
                    <a:pt x="2045" y="0"/>
                    <a:pt x="19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3" name="Google Shape;93;p15"/>
            <p:cNvGrpSpPr/>
            <p:nvPr/>
          </p:nvGrpSpPr>
          <p:grpSpPr>
            <a:xfrm>
              <a:off x="2935899" y="3295408"/>
              <a:ext cx="430827" cy="593359"/>
              <a:chOff x="2935899" y="3295408"/>
              <a:chExt cx="430827" cy="593359"/>
            </a:xfrm>
          </p:grpSpPr>
          <p:sp>
            <p:nvSpPr>
              <p:cNvPr id="94" name="Google Shape;94;p15"/>
              <p:cNvSpPr/>
              <p:nvPr/>
            </p:nvSpPr>
            <p:spPr>
              <a:xfrm>
                <a:off x="2935899" y="3358699"/>
                <a:ext cx="357404" cy="530068"/>
              </a:xfrm>
              <a:custGeom>
                <a:avLst/>
                <a:gdLst/>
                <a:ahLst/>
                <a:cxnLst/>
                <a:rect l="l" t="t" r="r" b="b"/>
                <a:pathLst>
                  <a:path w="2575" h="3819" extrusionOk="0">
                    <a:moveTo>
                      <a:pt x="2574" y="3819"/>
                    </a:moveTo>
                    <a:lnTo>
                      <a:pt x="1" y="3819"/>
                    </a:lnTo>
                    <a:lnTo>
                      <a:pt x="1" y="0"/>
                    </a:lnTo>
                    <a:lnTo>
                      <a:pt x="257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5"/>
              <p:cNvSpPr/>
              <p:nvPr/>
            </p:nvSpPr>
            <p:spPr>
              <a:xfrm>
                <a:off x="2967961" y="3330523"/>
                <a:ext cx="357404" cy="530068"/>
              </a:xfrm>
              <a:custGeom>
                <a:avLst/>
                <a:gdLst/>
                <a:ahLst/>
                <a:cxnLst/>
                <a:rect l="l" t="t" r="r" b="b"/>
                <a:pathLst>
                  <a:path w="2575" h="3819" extrusionOk="0">
                    <a:moveTo>
                      <a:pt x="2574" y="3819"/>
                    </a:moveTo>
                    <a:lnTo>
                      <a:pt x="1" y="3819"/>
                    </a:lnTo>
                    <a:lnTo>
                      <a:pt x="1" y="1"/>
                    </a:lnTo>
                    <a:lnTo>
                      <a:pt x="2574" y="1"/>
                    </a:lnTo>
                    <a:close/>
                  </a:path>
                </a:pathLst>
              </a:cu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5"/>
              <p:cNvSpPr/>
              <p:nvPr/>
            </p:nvSpPr>
            <p:spPr>
              <a:xfrm>
                <a:off x="3010155" y="3295408"/>
                <a:ext cx="356571" cy="530901"/>
              </a:xfrm>
              <a:custGeom>
                <a:avLst/>
                <a:gdLst/>
                <a:ahLst/>
                <a:cxnLst/>
                <a:rect l="l" t="t" r="r" b="b"/>
                <a:pathLst>
                  <a:path w="2569" h="3825" extrusionOk="0">
                    <a:moveTo>
                      <a:pt x="2569" y="3824"/>
                    </a:moveTo>
                    <a:lnTo>
                      <a:pt x="1" y="3824"/>
                    </a:lnTo>
                    <a:lnTo>
                      <a:pt x="1" y="0"/>
                    </a:lnTo>
                    <a:lnTo>
                      <a:pt x="256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5"/>
              <p:cNvSpPr/>
              <p:nvPr/>
            </p:nvSpPr>
            <p:spPr>
              <a:xfrm>
                <a:off x="3047768" y="3385209"/>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15"/>
              <p:cNvSpPr/>
              <p:nvPr/>
            </p:nvSpPr>
            <p:spPr>
              <a:xfrm>
                <a:off x="3047768" y="3454885"/>
                <a:ext cx="285368" cy="25816"/>
              </a:xfrm>
              <a:custGeom>
                <a:avLst/>
                <a:gdLst/>
                <a:ahLst/>
                <a:cxnLst/>
                <a:rect l="l" t="t" r="r" b="b"/>
                <a:pathLst>
                  <a:path w="2056" h="186" extrusionOk="0">
                    <a:moveTo>
                      <a:pt x="1920" y="0"/>
                    </a:moveTo>
                    <a:lnTo>
                      <a:pt x="118" y="0"/>
                    </a:lnTo>
                    <a:cubicBezTo>
                      <a:pt x="0" y="0"/>
                      <a:pt x="17" y="186"/>
                      <a:pt x="135" y="186"/>
                    </a:cubicBezTo>
                    <a:lnTo>
                      <a:pt x="1937" y="186"/>
                    </a:lnTo>
                    <a:cubicBezTo>
                      <a:pt x="2056" y="186"/>
                      <a:pt x="2039" y="0"/>
                      <a:pt x="192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5"/>
              <p:cNvSpPr/>
              <p:nvPr/>
            </p:nvSpPr>
            <p:spPr>
              <a:xfrm>
                <a:off x="3047768" y="3523589"/>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15"/>
              <p:cNvSpPr/>
              <p:nvPr/>
            </p:nvSpPr>
            <p:spPr>
              <a:xfrm>
                <a:off x="3047768" y="3593126"/>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5"/>
              <p:cNvSpPr/>
              <p:nvPr/>
            </p:nvSpPr>
            <p:spPr>
              <a:xfrm>
                <a:off x="3049295" y="3652531"/>
                <a:ext cx="286201" cy="25955"/>
              </a:xfrm>
              <a:custGeom>
                <a:avLst/>
                <a:gdLst/>
                <a:ahLst/>
                <a:cxnLst/>
                <a:rect l="l" t="t" r="r" b="b"/>
                <a:pathLst>
                  <a:path w="2062" h="187" extrusionOk="0">
                    <a:moveTo>
                      <a:pt x="1926" y="1"/>
                    </a:moveTo>
                    <a:lnTo>
                      <a:pt x="124" y="1"/>
                    </a:lnTo>
                    <a:cubicBezTo>
                      <a:pt x="0" y="1"/>
                      <a:pt x="17" y="187"/>
                      <a:pt x="141" y="187"/>
                    </a:cubicBezTo>
                    <a:lnTo>
                      <a:pt x="1938" y="187"/>
                    </a:lnTo>
                    <a:cubicBezTo>
                      <a:pt x="2061" y="187"/>
                      <a:pt x="2045" y="1"/>
                      <a:pt x="19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5"/>
              <p:cNvSpPr/>
              <p:nvPr/>
            </p:nvSpPr>
            <p:spPr>
              <a:xfrm>
                <a:off x="3059427" y="3722207"/>
                <a:ext cx="285507" cy="25816"/>
              </a:xfrm>
              <a:custGeom>
                <a:avLst/>
                <a:gdLst/>
                <a:ahLst/>
                <a:cxnLst/>
                <a:rect l="l" t="t" r="r" b="b"/>
                <a:pathLst>
                  <a:path w="2057" h="186" extrusionOk="0">
                    <a:moveTo>
                      <a:pt x="1921" y="0"/>
                    </a:moveTo>
                    <a:lnTo>
                      <a:pt x="119" y="0"/>
                    </a:lnTo>
                    <a:cubicBezTo>
                      <a:pt x="1" y="0"/>
                      <a:pt x="17" y="186"/>
                      <a:pt x="136" y="186"/>
                    </a:cubicBezTo>
                    <a:lnTo>
                      <a:pt x="1938" y="186"/>
                    </a:lnTo>
                    <a:cubicBezTo>
                      <a:pt x="2056" y="186"/>
                      <a:pt x="2039" y="0"/>
                      <a:pt x="19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15"/>
            <p:cNvSpPr/>
            <p:nvPr/>
          </p:nvSpPr>
          <p:spPr>
            <a:xfrm>
              <a:off x="2377801" y="2741194"/>
              <a:ext cx="357404" cy="530901"/>
            </a:xfrm>
            <a:custGeom>
              <a:avLst/>
              <a:gdLst/>
              <a:ahLst/>
              <a:cxnLst/>
              <a:rect l="l" t="t" r="r" b="b"/>
              <a:pathLst>
                <a:path w="2575" h="3825" extrusionOk="0">
                  <a:moveTo>
                    <a:pt x="2574" y="3824"/>
                  </a:moveTo>
                  <a:lnTo>
                    <a:pt x="1" y="3824"/>
                  </a:lnTo>
                  <a:lnTo>
                    <a:pt x="1" y="1"/>
                  </a:lnTo>
                  <a:lnTo>
                    <a:pt x="257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5"/>
            <p:cNvSpPr/>
            <p:nvPr/>
          </p:nvSpPr>
          <p:spPr>
            <a:xfrm>
              <a:off x="2409863" y="2713018"/>
              <a:ext cx="357404" cy="530901"/>
            </a:xfrm>
            <a:custGeom>
              <a:avLst/>
              <a:gdLst/>
              <a:ahLst/>
              <a:cxnLst/>
              <a:rect l="l" t="t" r="r" b="b"/>
              <a:pathLst>
                <a:path w="2575" h="3825" extrusionOk="0">
                  <a:moveTo>
                    <a:pt x="2574" y="3825"/>
                  </a:moveTo>
                  <a:lnTo>
                    <a:pt x="1" y="3825"/>
                  </a:lnTo>
                  <a:lnTo>
                    <a:pt x="1" y="1"/>
                  </a:lnTo>
                  <a:lnTo>
                    <a:pt x="2574" y="1"/>
                  </a:lnTo>
                  <a:close/>
                </a:path>
              </a:pathLst>
            </a:cu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5"/>
            <p:cNvSpPr/>
            <p:nvPr/>
          </p:nvSpPr>
          <p:spPr>
            <a:xfrm>
              <a:off x="2451363" y="2678736"/>
              <a:ext cx="357265" cy="530068"/>
            </a:xfrm>
            <a:custGeom>
              <a:avLst/>
              <a:gdLst/>
              <a:ahLst/>
              <a:cxnLst/>
              <a:rect l="l" t="t" r="r" b="b"/>
              <a:pathLst>
                <a:path w="2574" h="3819" extrusionOk="0">
                  <a:moveTo>
                    <a:pt x="2574" y="3818"/>
                  </a:moveTo>
                  <a:lnTo>
                    <a:pt x="0" y="3818"/>
                  </a:lnTo>
                  <a:lnTo>
                    <a:pt x="0" y="0"/>
                  </a:lnTo>
                  <a:lnTo>
                    <a:pt x="257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5"/>
            <p:cNvSpPr/>
            <p:nvPr/>
          </p:nvSpPr>
          <p:spPr>
            <a:xfrm>
              <a:off x="2489670" y="2767843"/>
              <a:ext cx="285368" cy="25816"/>
            </a:xfrm>
            <a:custGeom>
              <a:avLst/>
              <a:gdLst/>
              <a:ahLst/>
              <a:cxnLst/>
              <a:rect l="l" t="t" r="r" b="b"/>
              <a:pathLst>
                <a:path w="2056" h="186" extrusionOk="0">
                  <a:moveTo>
                    <a:pt x="1921" y="0"/>
                  </a:moveTo>
                  <a:lnTo>
                    <a:pt x="118" y="0"/>
                  </a:lnTo>
                  <a:cubicBezTo>
                    <a:pt x="0" y="0"/>
                    <a:pt x="17" y="186"/>
                    <a:pt x="135" y="186"/>
                  </a:cubicBezTo>
                  <a:lnTo>
                    <a:pt x="1937" y="186"/>
                  </a:lnTo>
                  <a:cubicBezTo>
                    <a:pt x="2056" y="186"/>
                    <a:pt x="2039" y="0"/>
                    <a:pt x="19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5"/>
            <p:cNvSpPr/>
            <p:nvPr/>
          </p:nvSpPr>
          <p:spPr>
            <a:xfrm>
              <a:off x="2489670" y="2837380"/>
              <a:ext cx="285368" cy="25955"/>
            </a:xfrm>
            <a:custGeom>
              <a:avLst/>
              <a:gdLst/>
              <a:ahLst/>
              <a:cxnLst/>
              <a:rect l="l" t="t" r="r" b="b"/>
              <a:pathLst>
                <a:path w="2056" h="187" extrusionOk="0">
                  <a:moveTo>
                    <a:pt x="1921" y="0"/>
                  </a:moveTo>
                  <a:lnTo>
                    <a:pt x="118" y="0"/>
                  </a:lnTo>
                  <a:cubicBezTo>
                    <a:pt x="0" y="0"/>
                    <a:pt x="17" y="186"/>
                    <a:pt x="135" y="186"/>
                  </a:cubicBezTo>
                  <a:lnTo>
                    <a:pt x="1937" y="186"/>
                  </a:lnTo>
                  <a:cubicBezTo>
                    <a:pt x="2056" y="186"/>
                    <a:pt x="2039" y="0"/>
                    <a:pt x="19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5"/>
            <p:cNvSpPr/>
            <p:nvPr/>
          </p:nvSpPr>
          <p:spPr>
            <a:xfrm>
              <a:off x="2489670" y="2906084"/>
              <a:ext cx="285368" cy="26788"/>
            </a:xfrm>
            <a:custGeom>
              <a:avLst/>
              <a:gdLst/>
              <a:ahLst/>
              <a:cxnLst/>
              <a:rect l="l" t="t" r="r" b="b"/>
              <a:pathLst>
                <a:path w="2056" h="193" extrusionOk="0">
                  <a:moveTo>
                    <a:pt x="1921" y="1"/>
                  </a:moveTo>
                  <a:lnTo>
                    <a:pt x="118" y="1"/>
                  </a:lnTo>
                  <a:cubicBezTo>
                    <a:pt x="0" y="1"/>
                    <a:pt x="17" y="192"/>
                    <a:pt x="135" y="192"/>
                  </a:cubicBezTo>
                  <a:lnTo>
                    <a:pt x="1937" y="192"/>
                  </a:lnTo>
                  <a:cubicBezTo>
                    <a:pt x="2056" y="192"/>
                    <a:pt x="2039" y="1"/>
                    <a:pt x="19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5"/>
            <p:cNvSpPr/>
            <p:nvPr/>
          </p:nvSpPr>
          <p:spPr>
            <a:xfrm>
              <a:off x="2489670" y="2975760"/>
              <a:ext cx="285368" cy="25816"/>
            </a:xfrm>
            <a:custGeom>
              <a:avLst/>
              <a:gdLst/>
              <a:ahLst/>
              <a:cxnLst/>
              <a:rect l="l" t="t" r="r" b="b"/>
              <a:pathLst>
                <a:path w="2056" h="186" extrusionOk="0">
                  <a:moveTo>
                    <a:pt x="1921" y="0"/>
                  </a:moveTo>
                  <a:lnTo>
                    <a:pt x="118" y="0"/>
                  </a:lnTo>
                  <a:cubicBezTo>
                    <a:pt x="0" y="0"/>
                    <a:pt x="17" y="186"/>
                    <a:pt x="135" y="186"/>
                  </a:cubicBezTo>
                  <a:lnTo>
                    <a:pt x="1937" y="186"/>
                  </a:lnTo>
                  <a:cubicBezTo>
                    <a:pt x="2056" y="186"/>
                    <a:pt x="2039" y="0"/>
                    <a:pt x="19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5"/>
            <p:cNvSpPr/>
            <p:nvPr/>
          </p:nvSpPr>
          <p:spPr>
            <a:xfrm>
              <a:off x="2491197" y="3035165"/>
              <a:ext cx="286201" cy="25816"/>
            </a:xfrm>
            <a:custGeom>
              <a:avLst/>
              <a:gdLst/>
              <a:ahLst/>
              <a:cxnLst/>
              <a:rect l="l" t="t" r="r" b="b"/>
              <a:pathLst>
                <a:path w="2062" h="186" extrusionOk="0">
                  <a:moveTo>
                    <a:pt x="1921" y="0"/>
                  </a:moveTo>
                  <a:lnTo>
                    <a:pt x="124" y="0"/>
                  </a:lnTo>
                  <a:cubicBezTo>
                    <a:pt x="0" y="0"/>
                    <a:pt x="17" y="186"/>
                    <a:pt x="141" y="186"/>
                  </a:cubicBezTo>
                  <a:lnTo>
                    <a:pt x="1938" y="186"/>
                  </a:lnTo>
                  <a:cubicBezTo>
                    <a:pt x="2062" y="186"/>
                    <a:pt x="2045" y="0"/>
                    <a:pt x="19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5"/>
            <p:cNvSpPr/>
            <p:nvPr/>
          </p:nvSpPr>
          <p:spPr>
            <a:xfrm>
              <a:off x="2500635" y="3104702"/>
              <a:ext cx="286201" cy="25955"/>
            </a:xfrm>
            <a:custGeom>
              <a:avLst/>
              <a:gdLst/>
              <a:ahLst/>
              <a:cxnLst/>
              <a:rect l="l" t="t" r="r" b="b"/>
              <a:pathLst>
                <a:path w="2062" h="187" extrusionOk="0">
                  <a:moveTo>
                    <a:pt x="1926" y="0"/>
                  </a:moveTo>
                  <a:lnTo>
                    <a:pt x="124" y="0"/>
                  </a:lnTo>
                  <a:cubicBezTo>
                    <a:pt x="0" y="0"/>
                    <a:pt x="17" y="186"/>
                    <a:pt x="141" y="186"/>
                  </a:cubicBezTo>
                  <a:lnTo>
                    <a:pt x="1943" y="186"/>
                  </a:lnTo>
                  <a:cubicBezTo>
                    <a:pt x="2061" y="186"/>
                    <a:pt x="2044" y="0"/>
                    <a:pt x="192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5"/>
            <p:cNvSpPr/>
            <p:nvPr/>
          </p:nvSpPr>
          <p:spPr>
            <a:xfrm>
              <a:off x="2244140" y="410386"/>
              <a:ext cx="1093725" cy="1230440"/>
            </a:xfrm>
            <a:custGeom>
              <a:avLst/>
              <a:gdLst/>
              <a:ahLst/>
              <a:cxnLst/>
              <a:rect l="l" t="t" r="r" b="b"/>
              <a:pathLst>
                <a:path w="7880" h="8865" extrusionOk="0">
                  <a:moveTo>
                    <a:pt x="7879" y="3942"/>
                  </a:moveTo>
                  <a:lnTo>
                    <a:pt x="7879" y="8864"/>
                  </a:lnTo>
                  <a:lnTo>
                    <a:pt x="7068" y="8436"/>
                  </a:lnTo>
                  <a:lnTo>
                    <a:pt x="6500" y="8138"/>
                  </a:lnTo>
                  <a:lnTo>
                    <a:pt x="6500" y="3942"/>
                  </a:lnTo>
                  <a:cubicBezTo>
                    <a:pt x="6500" y="2529"/>
                    <a:pt x="5351" y="1380"/>
                    <a:pt x="3937" y="1380"/>
                  </a:cubicBezTo>
                  <a:cubicBezTo>
                    <a:pt x="3802" y="1380"/>
                    <a:pt x="3667" y="1391"/>
                    <a:pt x="3532" y="1414"/>
                  </a:cubicBezTo>
                  <a:cubicBezTo>
                    <a:pt x="2315" y="1605"/>
                    <a:pt x="1381" y="2664"/>
                    <a:pt x="1381" y="3942"/>
                  </a:cubicBezTo>
                  <a:lnTo>
                    <a:pt x="1381" y="7941"/>
                  </a:lnTo>
                  <a:lnTo>
                    <a:pt x="570" y="8363"/>
                  </a:lnTo>
                  <a:lnTo>
                    <a:pt x="1" y="8662"/>
                  </a:lnTo>
                  <a:lnTo>
                    <a:pt x="1" y="3942"/>
                  </a:lnTo>
                  <a:cubicBezTo>
                    <a:pt x="1" y="1904"/>
                    <a:pt x="1550" y="226"/>
                    <a:pt x="3532" y="23"/>
                  </a:cubicBezTo>
                  <a:cubicBezTo>
                    <a:pt x="3667" y="6"/>
                    <a:pt x="3802" y="0"/>
                    <a:pt x="3937" y="0"/>
                  </a:cubicBezTo>
                  <a:cubicBezTo>
                    <a:pt x="6111" y="0"/>
                    <a:pt x="7879" y="1769"/>
                    <a:pt x="7879" y="39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5"/>
            <p:cNvSpPr/>
            <p:nvPr/>
          </p:nvSpPr>
          <p:spPr>
            <a:xfrm>
              <a:off x="2205139" y="1145868"/>
              <a:ext cx="1202264" cy="1395332"/>
            </a:xfrm>
            <a:custGeom>
              <a:avLst/>
              <a:gdLst/>
              <a:ahLst/>
              <a:cxnLst/>
              <a:rect l="l" t="t" r="r" b="b"/>
              <a:pathLst>
                <a:path w="8662" h="10053" extrusionOk="0">
                  <a:moveTo>
                    <a:pt x="8662" y="2270"/>
                  </a:moveTo>
                  <a:lnTo>
                    <a:pt x="8662" y="5880"/>
                  </a:lnTo>
                  <a:cubicBezTo>
                    <a:pt x="8662" y="7705"/>
                    <a:pt x="6978" y="9371"/>
                    <a:pt x="4466" y="10019"/>
                  </a:cubicBezTo>
                  <a:cubicBezTo>
                    <a:pt x="4421" y="10030"/>
                    <a:pt x="4376" y="10042"/>
                    <a:pt x="4331" y="10053"/>
                  </a:cubicBezTo>
                  <a:cubicBezTo>
                    <a:pt x="4286" y="10042"/>
                    <a:pt x="4246" y="10030"/>
                    <a:pt x="4201" y="10019"/>
                  </a:cubicBezTo>
                  <a:cubicBezTo>
                    <a:pt x="4151" y="10008"/>
                    <a:pt x="4100" y="9997"/>
                    <a:pt x="4049" y="9980"/>
                  </a:cubicBezTo>
                  <a:cubicBezTo>
                    <a:pt x="1622" y="9304"/>
                    <a:pt x="0" y="7671"/>
                    <a:pt x="0" y="5880"/>
                  </a:cubicBezTo>
                  <a:lnTo>
                    <a:pt x="0" y="2270"/>
                  </a:lnTo>
                  <a:lnTo>
                    <a:pt x="4049" y="147"/>
                  </a:lnTo>
                  <a:lnTo>
                    <a:pt x="433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5"/>
            <p:cNvSpPr/>
            <p:nvPr/>
          </p:nvSpPr>
          <p:spPr>
            <a:xfrm>
              <a:off x="2635843" y="1391324"/>
              <a:ext cx="340887" cy="867068"/>
            </a:xfrm>
            <a:custGeom>
              <a:avLst/>
              <a:gdLst/>
              <a:ahLst/>
              <a:cxnLst/>
              <a:rect l="l" t="t" r="r" b="b"/>
              <a:pathLst>
                <a:path w="2456" h="6247" extrusionOk="0">
                  <a:moveTo>
                    <a:pt x="1025" y="1"/>
                  </a:moveTo>
                  <a:cubicBezTo>
                    <a:pt x="1679" y="74"/>
                    <a:pt x="2185" y="632"/>
                    <a:pt x="2185" y="1307"/>
                  </a:cubicBezTo>
                  <a:cubicBezTo>
                    <a:pt x="2185" y="1696"/>
                    <a:pt x="2016" y="2045"/>
                    <a:pt x="1746" y="2287"/>
                  </a:cubicBezTo>
                  <a:cubicBezTo>
                    <a:pt x="1684" y="2344"/>
                    <a:pt x="1617" y="2394"/>
                    <a:pt x="1543" y="2434"/>
                  </a:cubicBezTo>
                  <a:lnTo>
                    <a:pt x="2456" y="6246"/>
                  </a:lnTo>
                  <a:lnTo>
                    <a:pt x="0" y="6246"/>
                  </a:lnTo>
                  <a:lnTo>
                    <a:pt x="839" y="2507"/>
                  </a:lnTo>
                  <a:cubicBezTo>
                    <a:pt x="349" y="2321"/>
                    <a:pt x="0" y="1842"/>
                    <a:pt x="0" y="1285"/>
                  </a:cubicBezTo>
                  <a:cubicBezTo>
                    <a:pt x="0" y="654"/>
                    <a:pt x="440" y="136"/>
                    <a:pt x="10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5"/>
            <p:cNvSpPr/>
            <p:nvPr/>
          </p:nvSpPr>
          <p:spPr>
            <a:xfrm>
              <a:off x="2087856" y="1013734"/>
              <a:ext cx="1436832" cy="1648637"/>
            </a:xfrm>
            <a:custGeom>
              <a:avLst/>
              <a:gdLst/>
              <a:ahLst/>
              <a:cxnLst/>
              <a:rect l="l" t="t" r="r" b="b"/>
              <a:pathLst>
                <a:path w="10352" h="11878" extrusionOk="0">
                  <a:moveTo>
                    <a:pt x="9507" y="6832"/>
                  </a:moveTo>
                  <a:cubicBezTo>
                    <a:pt x="9507" y="8657"/>
                    <a:pt x="7823" y="10323"/>
                    <a:pt x="5311" y="10971"/>
                  </a:cubicBezTo>
                  <a:cubicBezTo>
                    <a:pt x="5266" y="10982"/>
                    <a:pt x="5221" y="10994"/>
                    <a:pt x="5176" y="11005"/>
                  </a:cubicBezTo>
                  <a:cubicBezTo>
                    <a:pt x="5131" y="10994"/>
                    <a:pt x="5091" y="10982"/>
                    <a:pt x="5046" y="10971"/>
                  </a:cubicBezTo>
                  <a:cubicBezTo>
                    <a:pt x="4996" y="10960"/>
                    <a:pt x="4945" y="10949"/>
                    <a:pt x="4894" y="10932"/>
                  </a:cubicBezTo>
                  <a:cubicBezTo>
                    <a:pt x="2467" y="10256"/>
                    <a:pt x="845" y="8623"/>
                    <a:pt x="845" y="6832"/>
                  </a:cubicBezTo>
                  <a:lnTo>
                    <a:pt x="845" y="3228"/>
                  </a:lnTo>
                  <a:lnTo>
                    <a:pt x="2157" y="2541"/>
                  </a:lnTo>
                  <a:lnTo>
                    <a:pt x="4894" y="1105"/>
                  </a:lnTo>
                  <a:lnTo>
                    <a:pt x="5176" y="953"/>
                  </a:lnTo>
                  <a:lnTo>
                    <a:pt x="8076" y="2473"/>
                  </a:lnTo>
                  <a:lnTo>
                    <a:pt x="9507" y="3228"/>
                  </a:lnTo>
                  <a:close/>
                  <a:moveTo>
                    <a:pt x="9670" y="2355"/>
                  </a:moveTo>
                  <a:lnTo>
                    <a:pt x="8076" y="1521"/>
                  </a:lnTo>
                  <a:lnTo>
                    <a:pt x="5176" y="1"/>
                  </a:lnTo>
                  <a:lnTo>
                    <a:pt x="4894" y="147"/>
                  </a:lnTo>
                  <a:lnTo>
                    <a:pt x="2157" y="1583"/>
                  </a:lnTo>
                  <a:lnTo>
                    <a:pt x="558" y="2422"/>
                  </a:lnTo>
                  <a:lnTo>
                    <a:pt x="1" y="2715"/>
                  </a:lnTo>
                  <a:lnTo>
                    <a:pt x="1" y="6832"/>
                  </a:lnTo>
                  <a:cubicBezTo>
                    <a:pt x="1" y="9051"/>
                    <a:pt x="1943" y="11044"/>
                    <a:pt x="4832" y="11793"/>
                  </a:cubicBezTo>
                  <a:cubicBezTo>
                    <a:pt x="4855" y="11799"/>
                    <a:pt x="4877" y="11799"/>
                    <a:pt x="4894" y="11805"/>
                  </a:cubicBezTo>
                  <a:cubicBezTo>
                    <a:pt x="4956" y="11821"/>
                    <a:pt x="5018" y="11838"/>
                    <a:pt x="5075" y="11850"/>
                  </a:cubicBezTo>
                  <a:lnTo>
                    <a:pt x="5176" y="11878"/>
                  </a:lnTo>
                  <a:lnTo>
                    <a:pt x="5277" y="11850"/>
                  </a:lnTo>
                  <a:cubicBezTo>
                    <a:pt x="5362" y="11833"/>
                    <a:pt x="5441" y="11810"/>
                    <a:pt x="5525" y="11793"/>
                  </a:cubicBezTo>
                  <a:cubicBezTo>
                    <a:pt x="8414" y="11044"/>
                    <a:pt x="10351" y="9051"/>
                    <a:pt x="10351" y="6832"/>
                  </a:cubicBezTo>
                  <a:lnTo>
                    <a:pt x="10351" y="2715"/>
                  </a:lnTo>
                  <a:close/>
                </a:path>
              </a:pathLst>
            </a:custGeom>
            <a:solidFill>
              <a:srgbClr val="DFAF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6" name="Google Shape;116;p15"/>
            <p:cNvGrpSpPr/>
            <p:nvPr/>
          </p:nvGrpSpPr>
          <p:grpSpPr>
            <a:xfrm>
              <a:off x="2935899" y="2682208"/>
              <a:ext cx="430827" cy="593359"/>
              <a:chOff x="2935899" y="3295408"/>
              <a:chExt cx="430827" cy="593359"/>
            </a:xfrm>
          </p:grpSpPr>
          <p:sp>
            <p:nvSpPr>
              <p:cNvPr id="117" name="Google Shape;117;p15"/>
              <p:cNvSpPr/>
              <p:nvPr/>
            </p:nvSpPr>
            <p:spPr>
              <a:xfrm>
                <a:off x="2935899" y="3358699"/>
                <a:ext cx="357404" cy="530068"/>
              </a:xfrm>
              <a:custGeom>
                <a:avLst/>
                <a:gdLst/>
                <a:ahLst/>
                <a:cxnLst/>
                <a:rect l="l" t="t" r="r" b="b"/>
                <a:pathLst>
                  <a:path w="2575" h="3819" extrusionOk="0">
                    <a:moveTo>
                      <a:pt x="2574" y="3819"/>
                    </a:moveTo>
                    <a:lnTo>
                      <a:pt x="1" y="3819"/>
                    </a:lnTo>
                    <a:lnTo>
                      <a:pt x="1" y="0"/>
                    </a:lnTo>
                    <a:lnTo>
                      <a:pt x="257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5"/>
              <p:cNvSpPr/>
              <p:nvPr/>
            </p:nvSpPr>
            <p:spPr>
              <a:xfrm>
                <a:off x="2967961" y="3330523"/>
                <a:ext cx="357404" cy="530068"/>
              </a:xfrm>
              <a:custGeom>
                <a:avLst/>
                <a:gdLst/>
                <a:ahLst/>
                <a:cxnLst/>
                <a:rect l="l" t="t" r="r" b="b"/>
                <a:pathLst>
                  <a:path w="2575" h="3819" extrusionOk="0">
                    <a:moveTo>
                      <a:pt x="2574" y="3819"/>
                    </a:moveTo>
                    <a:lnTo>
                      <a:pt x="1" y="3819"/>
                    </a:lnTo>
                    <a:lnTo>
                      <a:pt x="1" y="1"/>
                    </a:lnTo>
                    <a:lnTo>
                      <a:pt x="2574" y="1"/>
                    </a:lnTo>
                    <a:close/>
                  </a:path>
                </a:pathLst>
              </a:cu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5"/>
              <p:cNvSpPr/>
              <p:nvPr/>
            </p:nvSpPr>
            <p:spPr>
              <a:xfrm>
                <a:off x="3010155" y="3295408"/>
                <a:ext cx="356571" cy="530900"/>
              </a:xfrm>
              <a:custGeom>
                <a:avLst/>
                <a:gdLst/>
                <a:ahLst/>
                <a:cxnLst/>
                <a:rect l="l" t="t" r="r" b="b"/>
                <a:pathLst>
                  <a:path w="2569" h="3825" extrusionOk="0">
                    <a:moveTo>
                      <a:pt x="2569" y="3824"/>
                    </a:moveTo>
                    <a:lnTo>
                      <a:pt x="1" y="3824"/>
                    </a:lnTo>
                    <a:lnTo>
                      <a:pt x="1" y="0"/>
                    </a:lnTo>
                    <a:lnTo>
                      <a:pt x="256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5"/>
              <p:cNvSpPr/>
              <p:nvPr/>
            </p:nvSpPr>
            <p:spPr>
              <a:xfrm>
                <a:off x="3047768" y="3385209"/>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5"/>
              <p:cNvSpPr/>
              <p:nvPr/>
            </p:nvSpPr>
            <p:spPr>
              <a:xfrm>
                <a:off x="3047768" y="3454885"/>
                <a:ext cx="285368" cy="25816"/>
              </a:xfrm>
              <a:custGeom>
                <a:avLst/>
                <a:gdLst/>
                <a:ahLst/>
                <a:cxnLst/>
                <a:rect l="l" t="t" r="r" b="b"/>
                <a:pathLst>
                  <a:path w="2056" h="186" extrusionOk="0">
                    <a:moveTo>
                      <a:pt x="1920" y="0"/>
                    </a:moveTo>
                    <a:lnTo>
                      <a:pt x="118" y="0"/>
                    </a:lnTo>
                    <a:cubicBezTo>
                      <a:pt x="0" y="0"/>
                      <a:pt x="17" y="186"/>
                      <a:pt x="135" y="186"/>
                    </a:cubicBezTo>
                    <a:lnTo>
                      <a:pt x="1937" y="186"/>
                    </a:lnTo>
                    <a:cubicBezTo>
                      <a:pt x="2056" y="186"/>
                      <a:pt x="2039" y="0"/>
                      <a:pt x="192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5"/>
              <p:cNvSpPr/>
              <p:nvPr/>
            </p:nvSpPr>
            <p:spPr>
              <a:xfrm>
                <a:off x="3047768" y="3523589"/>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15"/>
              <p:cNvSpPr/>
              <p:nvPr/>
            </p:nvSpPr>
            <p:spPr>
              <a:xfrm>
                <a:off x="3047768" y="3593126"/>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5"/>
              <p:cNvSpPr/>
              <p:nvPr/>
            </p:nvSpPr>
            <p:spPr>
              <a:xfrm>
                <a:off x="3049295" y="3652531"/>
                <a:ext cx="286200" cy="25955"/>
              </a:xfrm>
              <a:custGeom>
                <a:avLst/>
                <a:gdLst/>
                <a:ahLst/>
                <a:cxnLst/>
                <a:rect l="l" t="t" r="r" b="b"/>
                <a:pathLst>
                  <a:path w="2062" h="187" extrusionOk="0">
                    <a:moveTo>
                      <a:pt x="1926" y="1"/>
                    </a:moveTo>
                    <a:lnTo>
                      <a:pt x="124" y="1"/>
                    </a:lnTo>
                    <a:cubicBezTo>
                      <a:pt x="0" y="1"/>
                      <a:pt x="17" y="187"/>
                      <a:pt x="141" y="187"/>
                    </a:cubicBezTo>
                    <a:lnTo>
                      <a:pt x="1938" y="187"/>
                    </a:lnTo>
                    <a:cubicBezTo>
                      <a:pt x="2061" y="187"/>
                      <a:pt x="2045" y="1"/>
                      <a:pt x="19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15"/>
              <p:cNvSpPr/>
              <p:nvPr/>
            </p:nvSpPr>
            <p:spPr>
              <a:xfrm>
                <a:off x="3059427" y="3722207"/>
                <a:ext cx="285506" cy="25816"/>
              </a:xfrm>
              <a:custGeom>
                <a:avLst/>
                <a:gdLst/>
                <a:ahLst/>
                <a:cxnLst/>
                <a:rect l="l" t="t" r="r" b="b"/>
                <a:pathLst>
                  <a:path w="2057" h="186" extrusionOk="0">
                    <a:moveTo>
                      <a:pt x="1921" y="0"/>
                    </a:moveTo>
                    <a:lnTo>
                      <a:pt x="119" y="0"/>
                    </a:lnTo>
                    <a:cubicBezTo>
                      <a:pt x="1" y="0"/>
                      <a:pt x="17" y="186"/>
                      <a:pt x="136" y="186"/>
                    </a:cubicBezTo>
                    <a:lnTo>
                      <a:pt x="1938" y="186"/>
                    </a:lnTo>
                    <a:cubicBezTo>
                      <a:pt x="2056" y="186"/>
                      <a:pt x="2039" y="0"/>
                      <a:pt x="19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6" name="Google Shape;126;p15"/>
            <p:cNvGrpSpPr/>
            <p:nvPr/>
          </p:nvGrpSpPr>
          <p:grpSpPr>
            <a:xfrm>
              <a:off x="3493999" y="2682208"/>
              <a:ext cx="430827" cy="593359"/>
              <a:chOff x="2935899" y="3295408"/>
              <a:chExt cx="430827" cy="593359"/>
            </a:xfrm>
          </p:grpSpPr>
          <p:sp>
            <p:nvSpPr>
              <p:cNvPr id="127" name="Google Shape;127;p15"/>
              <p:cNvSpPr/>
              <p:nvPr/>
            </p:nvSpPr>
            <p:spPr>
              <a:xfrm>
                <a:off x="2935899" y="3358699"/>
                <a:ext cx="357404" cy="530068"/>
              </a:xfrm>
              <a:custGeom>
                <a:avLst/>
                <a:gdLst/>
                <a:ahLst/>
                <a:cxnLst/>
                <a:rect l="l" t="t" r="r" b="b"/>
                <a:pathLst>
                  <a:path w="2575" h="3819" extrusionOk="0">
                    <a:moveTo>
                      <a:pt x="2574" y="3819"/>
                    </a:moveTo>
                    <a:lnTo>
                      <a:pt x="1" y="3819"/>
                    </a:lnTo>
                    <a:lnTo>
                      <a:pt x="1" y="0"/>
                    </a:lnTo>
                    <a:lnTo>
                      <a:pt x="257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5"/>
              <p:cNvSpPr/>
              <p:nvPr/>
            </p:nvSpPr>
            <p:spPr>
              <a:xfrm>
                <a:off x="2967961" y="3330523"/>
                <a:ext cx="357404" cy="530068"/>
              </a:xfrm>
              <a:custGeom>
                <a:avLst/>
                <a:gdLst/>
                <a:ahLst/>
                <a:cxnLst/>
                <a:rect l="l" t="t" r="r" b="b"/>
                <a:pathLst>
                  <a:path w="2575" h="3819" extrusionOk="0">
                    <a:moveTo>
                      <a:pt x="2574" y="3819"/>
                    </a:moveTo>
                    <a:lnTo>
                      <a:pt x="1" y="3819"/>
                    </a:lnTo>
                    <a:lnTo>
                      <a:pt x="1" y="1"/>
                    </a:lnTo>
                    <a:lnTo>
                      <a:pt x="2574" y="1"/>
                    </a:lnTo>
                    <a:close/>
                  </a:path>
                </a:pathLst>
              </a:cu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5"/>
              <p:cNvSpPr/>
              <p:nvPr/>
            </p:nvSpPr>
            <p:spPr>
              <a:xfrm>
                <a:off x="3010155" y="3295408"/>
                <a:ext cx="356571" cy="530900"/>
              </a:xfrm>
              <a:custGeom>
                <a:avLst/>
                <a:gdLst/>
                <a:ahLst/>
                <a:cxnLst/>
                <a:rect l="l" t="t" r="r" b="b"/>
                <a:pathLst>
                  <a:path w="2569" h="3825" extrusionOk="0">
                    <a:moveTo>
                      <a:pt x="2569" y="3824"/>
                    </a:moveTo>
                    <a:lnTo>
                      <a:pt x="1" y="3824"/>
                    </a:lnTo>
                    <a:lnTo>
                      <a:pt x="1" y="0"/>
                    </a:lnTo>
                    <a:lnTo>
                      <a:pt x="256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5"/>
              <p:cNvSpPr/>
              <p:nvPr/>
            </p:nvSpPr>
            <p:spPr>
              <a:xfrm>
                <a:off x="3047768" y="3385209"/>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15"/>
              <p:cNvSpPr/>
              <p:nvPr/>
            </p:nvSpPr>
            <p:spPr>
              <a:xfrm>
                <a:off x="3047768" y="3454885"/>
                <a:ext cx="285368" cy="25816"/>
              </a:xfrm>
              <a:custGeom>
                <a:avLst/>
                <a:gdLst/>
                <a:ahLst/>
                <a:cxnLst/>
                <a:rect l="l" t="t" r="r" b="b"/>
                <a:pathLst>
                  <a:path w="2056" h="186" extrusionOk="0">
                    <a:moveTo>
                      <a:pt x="1920" y="0"/>
                    </a:moveTo>
                    <a:lnTo>
                      <a:pt x="118" y="0"/>
                    </a:lnTo>
                    <a:cubicBezTo>
                      <a:pt x="0" y="0"/>
                      <a:pt x="17" y="186"/>
                      <a:pt x="135" y="186"/>
                    </a:cubicBezTo>
                    <a:lnTo>
                      <a:pt x="1937" y="186"/>
                    </a:lnTo>
                    <a:cubicBezTo>
                      <a:pt x="2056" y="186"/>
                      <a:pt x="2039" y="0"/>
                      <a:pt x="192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15"/>
              <p:cNvSpPr/>
              <p:nvPr/>
            </p:nvSpPr>
            <p:spPr>
              <a:xfrm>
                <a:off x="3047768" y="3523589"/>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15"/>
              <p:cNvSpPr/>
              <p:nvPr/>
            </p:nvSpPr>
            <p:spPr>
              <a:xfrm>
                <a:off x="3047768" y="3593126"/>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15"/>
              <p:cNvSpPr/>
              <p:nvPr/>
            </p:nvSpPr>
            <p:spPr>
              <a:xfrm>
                <a:off x="3049295" y="3652531"/>
                <a:ext cx="286200" cy="25955"/>
              </a:xfrm>
              <a:custGeom>
                <a:avLst/>
                <a:gdLst/>
                <a:ahLst/>
                <a:cxnLst/>
                <a:rect l="l" t="t" r="r" b="b"/>
                <a:pathLst>
                  <a:path w="2062" h="187" extrusionOk="0">
                    <a:moveTo>
                      <a:pt x="1926" y="1"/>
                    </a:moveTo>
                    <a:lnTo>
                      <a:pt x="124" y="1"/>
                    </a:lnTo>
                    <a:cubicBezTo>
                      <a:pt x="0" y="1"/>
                      <a:pt x="17" y="187"/>
                      <a:pt x="141" y="187"/>
                    </a:cubicBezTo>
                    <a:lnTo>
                      <a:pt x="1938" y="187"/>
                    </a:lnTo>
                    <a:cubicBezTo>
                      <a:pt x="2061" y="187"/>
                      <a:pt x="2045" y="1"/>
                      <a:pt x="19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5"/>
              <p:cNvSpPr/>
              <p:nvPr/>
            </p:nvSpPr>
            <p:spPr>
              <a:xfrm>
                <a:off x="3059427" y="3722207"/>
                <a:ext cx="285506" cy="25816"/>
              </a:xfrm>
              <a:custGeom>
                <a:avLst/>
                <a:gdLst/>
                <a:ahLst/>
                <a:cxnLst/>
                <a:rect l="l" t="t" r="r" b="b"/>
                <a:pathLst>
                  <a:path w="2057" h="186" extrusionOk="0">
                    <a:moveTo>
                      <a:pt x="1921" y="0"/>
                    </a:moveTo>
                    <a:lnTo>
                      <a:pt x="119" y="0"/>
                    </a:lnTo>
                    <a:cubicBezTo>
                      <a:pt x="1" y="0"/>
                      <a:pt x="17" y="186"/>
                      <a:pt x="136" y="186"/>
                    </a:cubicBezTo>
                    <a:lnTo>
                      <a:pt x="1938" y="186"/>
                    </a:lnTo>
                    <a:cubicBezTo>
                      <a:pt x="2056" y="186"/>
                      <a:pt x="2039" y="0"/>
                      <a:pt x="19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6" name="Google Shape;136;p15"/>
            <p:cNvGrpSpPr/>
            <p:nvPr/>
          </p:nvGrpSpPr>
          <p:grpSpPr>
            <a:xfrm>
              <a:off x="3493999" y="3295408"/>
              <a:ext cx="430827" cy="593359"/>
              <a:chOff x="2935899" y="3295408"/>
              <a:chExt cx="430827" cy="593359"/>
            </a:xfrm>
          </p:grpSpPr>
          <p:sp>
            <p:nvSpPr>
              <p:cNvPr id="137" name="Google Shape;137;p15"/>
              <p:cNvSpPr/>
              <p:nvPr/>
            </p:nvSpPr>
            <p:spPr>
              <a:xfrm>
                <a:off x="2935899" y="3358699"/>
                <a:ext cx="357404" cy="530068"/>
              </a:xfrm>
              <a:custGeom>
                <a:avLst/>
                <a:gdLst/>
                <a:ahLst/>
                <a:cxnLst/>
                <a:rect l="l" t="t" r="r" b="b"/>
                <a:pathLst>
                  <a:path w="2575" h="3819" extrusionOk="0">
                    <a:moveTo>
                      <a:pt x="2574" y="3819"/>
                    </a:moveTo>
                    <a:lnTo>
                      <a:pt x="1" y="3819"/>
                    </a:lnTo>
                    <a:lnTo>
                      <a:pt x="1" y="0"/>
                    </a:lnTo>
                    <a:lnTo>
                      <a:pt x="257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5"/>
              <p:cNvSpPr/>
              <p:nvPr/>
            </p:nvSpPr>
            <p:spPr>
              <a:xfrm>
                <a:off x="2967961" y="3330523"/>
                <a:ext cx="357404" cy="530068"/>
              </a:xfrm>
              <a:custGeom>
                <a:avLst/>
                <a:gdLst/>
                <a:ahLst/>
                <a:cxnLst/>
                <a:rect l="l" t="t" r="r" b="b"/>
                <a:pathLst>
                  <a:path w="2575" h="3819" extrusionOk="0">
                    <a:moveTo>
                      <a:pt x="2574" y="3819"/>
                    </a:moveTo>
                    <a:lnTo>
                      <a:pt x="1" y="3819"/>
                    </a:lnTo>
                    <a:lnTo>
                      <a:pt x="1" y="1"/>
                    </a:lnTo>
                    <a:lnTo>
                      <a:pt x="2574" y="1"/>
                    </a:lnTo>
                    <a:close/>
                  </a:path>
                </a:pathLst>
              </a:cu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15"/>
              <p:cNvSpPr/>
              <p:nvPr/>
            </p:nvSpPr>
            <p:spPr>
              <a:xfrm>
                <a:off x="3010155" y="3295408"/>
                <a:ext cx="356571" cy="530900"/>
              </a:xfrm>
              <a:custGeom>
                <a:avLst/>
                <a:gdLst/>
                <a:ahLst/>
                <a:cxnLst/>
                <a:rect l="l" t="t" r="r" b="b"/>
                <a:pathLst>
                  <a:path w="2569" h="3825" extrusionOk="0">
                    <a:moveTo>
                      <a:pt x="2569" y="3824"/>
                    </a:moveTo>
                    <a:lnTo>
                      <a:pt x="1" y="3824"/>
                    </a:lnTo>
                    <a:lnTo>
                      <a:pt x="1" y="0"/>
                    </a:lnTo>
                    <a:lnTo>
                      <a:pt x="256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15"/>
              <p:cNvSpPr/>
              <p:nvPr/>
            </p:nvSpPr>
            <p:spPr>
              <a:xfrm>
                <a:off x="3047768" y="3385209"/>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15"/>
              <p:cNvSpPr/>
              <p:nvPr/>
            </p:nvSpPr>
            <p:spPr>
              <a:xfrm>
                <a:off x="3047768" y="3454885"/>
                <a:ext cx="285368" cy="25816"/>
              </a:xfrm>
              <a:custGeom>
                <a:avLst/>
                <a:gdLst/>
                <a:ahLst/>
                <a:cxnLst/>
                <a:rect l="l" t="t" r="r" b="b"/>
                <a:pathLst>
                  <a:path w="2056" h="186" extrusionOk="0">
                    <a:moveTo>
                      <a:pt x="1920" y="0"/>
                    </a:moveTo>
                    <a:lnTo>
                      <a:pt x="118" y="0"/>
                    </a:lnTo>
                    <a:cubicBezTo>
                      <a:pt x="0" y="0"/>
                      <a:pt x="17" y="186"/>
                      <a:pt x="135" y="186"/>
                    </a:cubicBezTo>
                    <a:lnTo>
                      <a:pt x="1937" y="186"/>
                    </a:lnTo>
                    <a:cubicBezTo>
                      <a:pt x="2056" y="186"/>
                      <a:pt x="2039" y="0"/>
                      <a:pt x="192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15"/>
              <p:cNvSpPr/>
              <p:nvPr/>
            </p:nvSpPr>
            <p:spPr>
              <a:xfrm>
                <a:off x="3047768" y="3523589"/>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15"/>
              <p:cNvSpPr/>
              <p:nvPr/>
            </p:nvSpPr>
            <p:spPr>
              <a:xfrm>
                <a:off x="3047768" y="3593126"/>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15"/>
              <p:cNvSpPr/>
              <p:nvPr/>
            </p:nvSpPr>
            <p:spPr>
              <a:xfrm>
                <a:off x="3049295" y="3652531"/>
                <a:ext cx="286200" cy="25955"/>
              </a:xfrm>
              <a:custGeom>
                <a:avLst/>
                <a:gdLst/>
                <a:ahLst/>
                <a:cxnLst/>
                <a:rect l="l" t="t" r="r" b="b"/>
                <a:pathLst>
                  <a:path w="2062" h="187" extrusionOk="0">
                    <a:moveTo>
                      <a:pt x="1926" y="1"/>
                    </a:moveTo>
                    <a:lnTo>
                      <a:pt x="124" y="1"/>
                    </a:lnTo>
                    <a:cubicBezTo>
                      <a:pt x="0" y="1"/>
                      <a:pt x="17" y="187"/>
                      <a:pt x="141" y="187"/>
                    </a:cubicBezTo>
                    <a:lnTo>
                      <a:pt x="1938" y="187"/>
                    </a:lnTo>
                    <a:cubicBezTo>
                      <a:pt x="2061" y="187"/>
                      <a:pt x="2045" y="1"/>
                      <a:pt x="19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5"/>
              <p:cNvSpPr/>
              <p:nvPr/>
            </p:nvSpPr>
            <p:spPr>
              <a:xfrm>
                <a:off x="3059427" y="3722207"/>
                <a:ext cx="285506" cy="25816"/>
              </a:xfrm>
              <a:custGeom>
                <a:avLst/>
                <a:gdLst/>
                <a:ahLst/>
                <a:cxnLst/>
                <a:rect l="l" t="t" r="r" b="b"/>
                <a:pathLst>
                  <a:path w="2057" h="186" extrusionOk="0">
                    <a:moveTo>
                      <a:pt x="1921" y="0"/>
                    </a:moveTo>
                    <a:lnTo>
                      <a:pt x="119" y="0"/>
                    </a:lnTo>
                    <a:cubicBezTo>
                      <a:pt x="1" y="0"/>
                      <a:pt x="17" y="186"/>
                      <a:pt x="136" y="186"/>
                    </a:cubicBezTo>
                    <a:lnTo>
                      <a:pt x="1938" y="186"/>
                    </a:lnTo>
                    <a:cubicBezTo>
                      <a:pt x="2056" y="186"/>
                      <a:pt x="2039" y="0"/>
                      <a:pt x="19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46" name="Google Shape;59;p15">
            <a:extLst>
              <a:ext uri="{FF2B5EF4-FFF2-40B4-BE49-F238E27FC236}">
                <a16:creationId xmlns:a16="http://schemas.microsoft.com/office/drawing/2014/main" id="{B232DA5E-1863-48C0-BD1D-84F26FE98581}"/>
              </a:ext>
            </a:extLst>
          </p:cNvPr>
          <p:cNvSpPr txBox="1">
            <a:spLocks/>
          </p:cNvSpPr>
          <p:nvPr/>
        </p:nvSpPr>
        <p:spPr>
          <a:xfrm>
            <a:off x="4071840" y="3566005"/>
            <a:ext cx="4777158" cy="120193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2"/>
              </a:buClr>
              <a:buSzPts val="1400"/>
              <a:buFont typeface="Roboto"/>
              <a:buNone/>
              <a:defRPr sz="1600" b="0" i="0" u="none" strike="noStrike" cap="none">
                <a:solidFill>
                  <a:schemeClr val="dk1"/>
                </a:solidFill>
                <a:latin typeface="Roboto"/>
                <a:ea typeface="Roboto"/>
                <a:cs typeface="Roboto"/>
                <a:sym typeface="Roboto"/>
              </a:defRPr>
            </a:lvl1pPr>
            <a:lvl2pPr marL="914400" marR="0" lvl="1" indent="-317500" algn="ctr" rtl="0">
              <a:lnSpc>
                <a:spcPct val="100000"/>
              </a:lnSpc>
              <a:spcBef>
                <a:spcPts val="0"/>
              </a:spcBef>
              <a:spcAft>
                <a:spcPts val="0"/>
              </a:spcAft>
              <a:buClr>
                <a:schemeClr val="dk2"/>
              </a:buClr>
              <a:buSzPts val="2800"/>
              <a:buFont typeface="Roboto"/>
              <a:buNone/>
              <a:defRPr sz="2800" b="0" i="0" u="none" strike="noStrike" cap="none">
                <a:solidFill>
                  <a:schemeClr val="dk2"/>
                </a:solidFill>
                <a:latin typeface="Roboto"/>
                <a:ea typeface="Roboto"/>
                <a:cs typeface="Roboto"/>
                <a:sym typeface="Roboto"/>
              </a:defRPr>
            </a:lvl2pPr>
            <a:lvl3pPr marL="1371600" marR="0" lvl="2" indent="-317500" algn="ctr" rtl="0">
              <a:lnSpc>
                <a:spcPct val="100000"/>
              </a:lnSpc>
              <a:spcBef>
                <a:spcPts val="0"/>
              </a:spcBef>
              <a:spcAft>
                <a:spcPts val="0"/>
              </a:spcAft>
              <a:buClr>
                <a:schemeClr val="dk2"/>
              </a:buClr>
              <a:buSzPts val="2800"/>
              <a:buFont typeface="Roboto"/>
              <a:buNone/>
              <a:defRPr sz="2800" b="0" i="0" u="none" strike="noStrike" cap="none">
                <a:solidFill>
                  <a:schemeClr val="dk2"/>
                </a:solidFill>
                <a:latin typeface="Roboto"/>
                <a:ea typeface="Roboto"/>
                <a:cs typeface="Roboto"/>
                <a:sym typeface="Roboto"/>
              </a:defRPr>
            </a:lvl3pPr>
            <a:lvl4pPr marL="1828800" marR="0" lvl="3" indent="-317500" algn="ctr" rtl="0">
              <a:lnSpc>
                <a:spcPct val="100000"/>
              </a:lnSpc>
              <a:spcBef>
                <a:spcPts val="0"/>
              </a:spcBef>
              <a:spcAft>
                <a:spcPts val="0"/>
              </a:spcAft>
              <a:buClr>
                <a:schemeClr val="dk2"/>
              </a:buClr>
              <a:buSzPts val="2800"/>
              <a:buFont typeface="Roboto"/>
              <a:buNone/>
              <a:defRPr sz="2800" b="0" i="0" u="none" strike="noStrike" cap="none">
                <a:solidFill>
                  <a:schemeClr val="dk2"/>
                </a:solidFill>
                <a:latin typeface="Roboto"/>
                <a:ea typeface="Roboto"/>
                <a:cs typeface="Roboto"/>
                <a:sym typeface="Roboto"/>
              </a:defRPr>
            </a:lvl4pPr>
            <a:lvl5pPr marL="2286000" marR="0" lvl="4" indent="-317500" algn="ctr" rtl="0">
              <a:lnSpc>
                <a:spcPct val="100000"/>
              </a:lnSpc>
              <a:spcBef>
                <a:spcPts val="0"/>
              </a:spcBef>
              <a:spcAft>
                <a:spcPts val="0"/>
              </a:spcAft>
              <a:buClr>
                <a:schemeClr val="dk2"/>
              </a:buClr>
              <a:buSzPts val="2800"/>
              <a:buFont typeface="Roboto"/>
              <a:buNone/>
              <a:defRPr sz="2800" b="0" i="0" u="none" strike="noStrike" cap="none">
                <a:solidFill>
                  <a:schemeClr val="dk2"/>
                </a:solidFill>
                <a:latin typeface="Roboto"/>
                <a:ea typeface="Roboto"/>
                <a:cs typeface="Roboto"/>
                <a:sym typeface="Roboto"/>
              </a:defRPr>
            </a:lvl5pPr>
            <a:lvl6pPr marL="2743200" marR="0" lvl="5" indent="-317500" algn="ctr" rtl="0">
              <a:lnSpc>
                <a:spcPct val="100000"/>
              </a:lnSpc>
              <a:spcBef>
                <a:spcPts val="0"/>
              </a:spcBef>
              <a:spcAft>
                <a:spcPts val="0"/>
              </a:spcAft>
              <a:buClr>
                <a:schemeClr val="dk2"/>
              </a:buClr>
              <a:buSzPts val="2800"/>
              <a:buFont typeface="Roboto"/>
              <a:buNone/>
              <a:defRPr sz="2800" b="0" i="0" u="none" strike="noStrike" cap="none">
                <a:solidFill>
                  <a:schemeClr val="dk2"/>
                </a:solidFill>
                <a:latin typeface="Roboto"/>
                <a:ea typeface="Roboto"/>
                <a:cs typeface="Roboto"/>
                <a:sym typeface="Roboto"/>
              </a:defRPr>
            </a:lvl6pPr>
            <a:lvl7pPr marL="3200400" marR="0" lvl="6" indent="-317500" algn="ctr" rtl="0">
              <a:lnSpc>
                <a:spcPct val="100000"/>
              </a:lnSpc>
              <a:spcBef>
                <a:spcPts val="0"/>
              </a:spcBef>
              <a:spcAft>
                <a:spcPts val="0"/>
              </a:spcAft>
              <a:buClr>
                <a:schemeClr val="dk2"/>
              </a:buClr>
              <a:buSzPts val="2800"/>
              <a:buFont typeface="Roboto"/>
              <a:buNone/>
              <a:defRPr sz="2800" b="0" i="0" u="none" strike="noStrike" cap="none">
                <a:solidFill>
                  <a:schemeClr val="dk2"/>
                </a:solidFill>
                <a:latin typeface="Roboto"/>
                <a:ea typeface="Roboto"/>
                <a:cs typeface="Roboto"/>
                <a:sym typeface="Roboto"/>
              </a:defRPr>
            </a:lvl7pPr>
            <a:lvl8pPr marL="3657600" marR="0" lvl="7" indent="-317500" algn="ctr" rtl="0">
              <a:lnSpc>
                <a:spcPct val="100000"/>
              </a:lnSpc>
              <a:spcBef>
                <a:spcPts val="0"/>
              </a:spcBef>
              <a:spcAft>
                <a:spcPts val="0"/>
              </a:spcAft>
              <a:buClr>
                <a:schemeClr val="dk2"/>
              </a:buClr>
              <a:buSzPts val="2800"/>
              <a:buFont typeface="Roboto"/>
              <a:buNone/>
              <a:defRPr sz="2800" b="0" i="0" u="none" strike="noStrike" cap="none">
                <a:solidFill>
                  <a:schemeClr val="dk2"/>
                </a:solidFill>
                <a:latin typeface="Roboto"/>
                <a:ea typeface="Roboto"/>
                <a:cs typeface="Roboto"/>
                <a:sym typeface="Roboto"/>
              </a:defRPr>
            </a:lvl8pPr>
            <a:lvl9pPr marL="4114800" marR="0" lvl="8" indent="-317500" algn="ctr" rtl="0">
              <a:lnSpc>
                <a:spcPct val="100000"/>
              </a:lnSpc>
              <a:spcBef>
                <a:spcPts val="0"/>
              </a:spcBef>
              <a:spcAft>
                <a:spcPts val="0"/>
              </a:spcAft>
              <a:buClr>
                <a:schemeClr val="dk2"/>
              </a:buClr>
              <a:buSzPts val="2800"/>
              <a:buFont typeface="Roboto"/>
              <a:buNone/>
              <a:defRPr sz="2800" b="0" i="0" u="none" strike="noStrike" cap="none">
                <a:solidFill>
                  <a:schemeClr val="dk2"/>
                </a:solidFill>
                <a:latin typeface="Roboto"/>
                <a:ea typeface="Roboto"/>
                <a:cs typeface="Roboto"/>
                <a:sym typeface="Roboto"/>
              </a:defRPr>
            </a:lvl9pPr>
          </a:lstStyle>
          <a:p>
            <a:pPr marL="0" indent="0" algn="ctr"/>
            <a:r>
              <a:rPr lang="es-ES" dirty="0"/>
              <a:t>Realizado por.</a:t>
            </a:r>
          </a:p>
          <a:p>
            <a:pPr marL="0" indent="0" algn="ctr"/>
            <a:r>
              <a:rPr lang="es-ES" dirty="0"/>
              <a:t>*Alexandra Quijada. C.I: 27.985.694.</a:t>
            </a:r>
          </a:p>
          <a:p>
            <a:pPr marL="0" indent="0" algn="ctr"/>
            <a:r>
              <a:rPr lang="es-ES" dirty="0"/>
              <a:t>*Dariangel Tovar. C.I: 30.277.316.</a:t>
            </a:r>
          </a:p>
          <a:p>
            <a:pPr marL="0" indent="0" algn="ctr"/>
            <a:endParaRPr lang="es-ES" dirty="0"/>
          </a:p>
          <a:p>
            <a:pPr marL="0" indent="0" algn="ctr"/>
            <a:r>
              <a:rPr lang="es-ES" dirty="0"/>
              <a:t>Guatamare, Diciembre de 2023.</a:t>
            </a:r>
          </a:p>
        </p:txBody>
      </p:sp>
      <p:pic>
        <p:nvPicPr>
          <p:cNvPr id="147" name="Imagen 8">
            <a:extLst>
              <a:ext uri="{FF2B5EF4-FFF2-40B4-BE49-F238E27FC236}">
                <a16:creationId xmlns:a16="http://schemas.microsoft.com/office/drawing/2014/main" id="{A5972D88-0E35-490A-BAEA-55C663313CED}"/>
              </a:ext>
            </a:extLst>
          </p:cNvPr>
          <p:cNvPicPr>
            <a:picLocks noChangeAspect="1"/>
          </p:cNvPicPr>
          <p:nvPr/>
        </p:nvPicPr>
        <p:blipFill>
          <a:blip r:embed="rId3"/>
          <a:stretch>
            <a:fillRect/>
          </a:stretch>
        </p:blipFill>
        <p:spPr>
          <a:xfrm>
            <a:off x="5979978" y="181589"/>
            <a:ext cx="915059" cy="86126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62"/>
        <p:cNvGrpSpPr/>
        <p:nvPr/>
      </p:nvGrpSpPr>
      <p:grpSpPr>
        <a:xfrm>
          <a:off x="0" y="0"/>
          <a:ext cx="0" cy="0"/>
          <a:chOff x="0" y="0"/>
          <a:chExt cx="0" cy="0"/>
        </a:xfrm>
      </p:grpSpPr>
      <p:sp>
        <p:nvSpPr>
          <p:cNvPr id="663" name="Google Shape;663;p21"/>
          <p:cNvSpPr txBox="1">
            <a:spLocks noGrp="1"/>
          </p:cNvSpPr>
          <p:nvPr>
            <p:ph type="title"/>
          </p:nvPr>
        </p:nvSpPr>
        <p:spPr>
          <a:xfrm>
            <a:off x="3846057" y="1079193"/>
            <a:ext cx="2915275" cy="572700"/>
          </a:xfrm>
          <a:prstGeom prst="rect">
            <a:avLst/>
          </a:prstGeom>
        </p:spPr>
        <p:txBody>
          <a:bodyPr spcFirstLastPara="1" wrap="square" lIns="91425" tIns="91425" rIns="91425" bIns="91425" anchor="t" anchorCtr="0">
            <a:noAutofit/>
          </a:bodyPr>
          <a:lstStyle/>
          <a:p>
            <a:r>
              <a:rPr lang="en-US" sz="2800" dirty="0"/>
              <a:t>ARTÍCULO #8</a:t>
            </a:r>
          </a:p>
        </p:txBody>
      </p:sp>
      <p:sp>
        <p:nvSpPr>
          <p:cNvPr id="100" name="Google Shape;1119;p23">
            <a:extLst>
              <a:ext uri="{FF2B5EF4-FFF2-40B4-BE49-F238E27FC236}">
                <a16:creationId xmlns:a16="http://schemas.microsoft.com/office/drawing/2014/main" id="{4C3EDC58-5DEE-4CB5-A49A-01C0CF023A6C}"/>
              </a:ext>
            </a:extLst>
          </p:cNvPr>
          <p:cNvSpPr/>
          <p:nvPr/>
        </p:nvSpPr>
        <p:spPr>
          <a:xfrm>
            <a:off x="2938233" y="830537"/>
            <a:ext cx="808733" cy="821356"/>
          </a:xfrm>
          <a:custGeom>
            <a:avLst/>
            <a:gdLst/>
            <a:ahLst/>
            <a:cxnLst/>
            <a:rect l="l" t="t" r="r" b="b"/>
            <a:pathLst>
              <a:path w="8617" h="8623" extrusionOk="0">
                <a:moveTo>
                  <a:pt x="8617" y="4314"/>
                </a:moveTo>
                <a:cubicBezTo>
                  <a:pt x="8617" y="6691"/>
                  <a:pt x="6691" y="8622"/>
                  <a:pt x="4309" y="8622"/>
                </a:cubicBezTo>
                <a:cubicBezTo>
                  <a:pt x="1926" y="8622"/>
                  <a:pt x="0" y="6691"/>
                  <a:pt x="0" y="4314"/>
                </a:cubicBezTo>
                <a:cubicBezTo>
                  <a:pt x="0" y="1932"/>
                  <a:pt x="1926" y="0"/>
                  <a:pt x="4309" y="0"/>
                </a:cubicBezTo>
                <a:cubicBezTo>
                  <a:pt x="6691" y="0"/>
                  <a:pt x="8617" y="1932"/>
                  <a:pt x="8617" y="431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119;p23">
            <a:extLst>
              <a:ext uri="{FF2B5EF4-FFF2-40B4-BE49-F238E27FC236}">
                <a16:creationId xmlns:a16="http://schemas.microsoft.com/office/drawing/2014/main" id="{835F2D7F-04AA-4F03-93FC-25B37F7D00FE}"/>
              </a:ext>
            </a:extLst>
          </p:cNvPr>
          <p:cNvSpPr/>
          <p:nvPr/>
        </p:nvSpPr>
        <p:spPr>
          <a:xfrm>
            <a:off x="-371891" y="-129373"/>
            <a:ext cx="1019259" cy="1019969"/>
          </a:xfrm>
          <a:custGeom>
            <a:avLst/>
            <a:gdLst/>
            <a:ahLst/>
            <a:cxnLst/>
            <a:rect l="l" t="t" r="r" b="b"/>
            <a:pathLst>
              <a:path w="8617" h="8623" extrusionOk="0">
                <a:moveTo>
                  <a:pt x="8617" y="4314"/>
                </a:moveTo>
                <a:cubicBezTo>
                  <a:pt x="8617" y="6691"/>
                  <a:pt x="6691" y="8622"/>
                  <a:pt x="4309" y="8622"/>
                </a:cubicBezTo>
                <a:cubicBezTo>
                  <a:pt x="1926" y="8622"/>
                  <a:pt x="0" y="6691"/>
                  <a:pt x="0" y="4314"/>
                </a:cubicBezTo>
                <a:cubicBezTo>
                  <a:pt x="0" y="1932"/>
                  <a:pt x="1926" y="0"/>
                  <a:pt x="4309" y="0"/>
                </a:cubicBezTo>
                <a:cubicBezTo>
                  <a:pt x="6691" y="0"/>
                  <a:pt x="8617" y="1932"/>
                  <a:pt x="8617" y="431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Rectángulo: esquinas redondeadas 2">
            <a:extLst>
              <a:ext uri="{FF2B5EF4-FFF2-40B4-BE49-F238E27FC236}">
                <a16:creationId xmlns:a16="http://schemas.microsoft.com/office/drawing/2014/main" id="{B5C58EBF-092E-47C9-992B-BDAB52AED0A7}"/>
              </a:ext>
            </a:extLst>
          </p:cNvPr>
          <p:cNvSpPr/>
          <p:nvPr/>
        </p:nvSpPr>
        <p:spPr>
          <a:xfrm>
            <a:off x="3770523" y="2070154"/>
            <a:ext cx="5208617" cy="2758037"/>
          </a:xfrm>
          <a:prstGeom prst="roundRect">
            <a:avLst/>
          </a:prstGeom>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Google Shape;728;p21">
            <a:extLst>
              <a:ext uri="{FF2B5EF4-FFF2-40B4-BE49-F238E27FC236}">
                <a16:creationId xmlns:a16="http://schemas.microsoft.com/office/drawing/2014/main" id="{63A75B90-E6EA-475A-A355-B664A569C76C}"/>
              </a:ext>
            </a:extLst>
          </p:cNvPr>
          <p:cNvSpPr txBox="1"/>
          <p:nvPr/>
        </p:nvSpPr>
        <p:spPr>
          <a:xfrm>
            <a:off x="3770523" y="2070154"/>
            <a:ext cx="5208617" cy="2730882"/>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s-VE" sz="1600" dirty="0">
                <a:solidFill>
                  <a:schemeClr val="lt1"/>
                </a:solidFill>
                <a:latin typeface="Fira Sans Extra Condensed"/>
                <a:ea typeface="Fira Sans Extra Condensed"/>
                <a:cs typeface="Fira Sans Extra Condensed"/>
                <a:sym typeface="Fira Sans Extra Condensed"/>
              </a:rPr>
              <a:t>Toda grabación autorizada conforme a lo previsto en la presente Ley, será de uso exclusivo de las autoridades policiales y Judiciales encargadas de su investigación y procedimiento. Quedando terminantemente prohibido por parte de los funcionarios divulgar la información obtenida. </a:t>
            </a:r>
          </a:p>
          <a:p>
            <a:pPr marL="0" lvl="0" indent="0" algn="ctr" rtl="0">
              <a:spcBef>
                <a:spcPts val="0"/>
              </a:spcBef>
              <a:spcAft>
                <a:spcPts val="0"/>
              </a:spcAft>
              <a:buClr>
                <a:schemeClr val="dk1"/>
              </a:buClr>
              <a:buSzPts val="1100"/>
              <a:buFont typeface="Arial"/>
              <a:buNone/>
            </a:pPr>
            <a:endParaRPr lang="es-VE" sz="1600" dirty="0">
              <a:solidFill>
                <a:schemeClr val="lt1"/>
              </a:solidFill>
              <a:latin typeface="Fira Sans Extra Condensed"/>
              <a:ea typeface="Fira Sans Extra Condensed"/>
              <a:cs typeface="Fira Sans Extra Condensed"/>
              <a:sym typeface="Fira Sans Extra Condensed"/>
            </a:endParaRPr>
          </a:p>
          <a:p>
            <a:pPr marL="0" lvl="0" indent="0" algn="ctr" rtl="0">
              <a:spcBef>
                <a:spcPts val="0"/>
              </a:spcBef>
              <a:spcAft>
                <a:spcPts val="0"/>
              </a:spcAft>
              <a:buClr>
                <a:schemeClr val="dk1"/>
              </a:buClr>
              <a:buSzPts val="1100"/>
              <a:buFont typeface="Arial"/>
              <a:buNone/>
            </a:pPr>
            <a:r>
              <a:rPr lang="es-VE" sz="1600" dirty="0">
                <a:solidFill>
                  <a:schemeClr val="lt1"/>
                </a:solidFill>
                <a:latin typeface="Fira Sans Extra Condensed"/>
                <a:ea typeface="Fira Sans Extra Condensed"/>
                <a:cs typeface="Fira Sans Extra Condensed"/>
                <a:sym typeface="Fira Sans Extra Condensed"/>
              </a:rPr>
              <a:t>En caso de infringir lo aquí establecido, serán castigados con la pena correspondiente al artículo N°2 de esta Ley, aumentada hasta las dos terceras partes.</a:t>
            </a:r>
            <a:endParaRPr sz="1600" dirty="0">
              <a:solidFill>
                <a:schemeClr val="lt1"/>
              </a:solidFill>
              <a:latin typeface="Fira Sans Extra Condensed"/>
              <a:ea typeface="Fira Sans Extra Condensed"/>
              <a:cs typeface="Fira Sans Extra Condensed"/>
              <a:sym typeface="Fira Sans Extra Condensed"/>
            </a:endParaRPr>
          </a:p>
        </p:txBody>
      </p:sp>
      <p:grpSp>
        <p:nvGrpSpPr>
          <p:cNvPr id="184" name="Google Shape;420;p18">
            <a:extLst>
              <a:ext uri="{FF2B5EF4-FFF2-40B4-BE49-F238E27FC236}">
                <a16:creationId xmlns:a16="http://schemas.microsoft.com/office/drawing/2014/main" id="{16D8F38D-6F5F-432E-A3B6-A55241FBCB01}"/>
              </a:ext>
            </a:extLst>
          </p:cNvPr>
          <p:cNvGrpSpPr/>
          <p:nvPr/>
        </p:nvGrpSpPr>
        <p:grpSpPr>
          <a:xfrm flipH="1">
            <a:off x="337457" y="1651893"/>
            <a:ext cx="3005142" cy="3338195"/>
            <a:chOff x="663109" y="2258253"/>
            <a:chExt cx="2292969" cy="2464118"/>
          </a:xfrm>
        </p:grpSpPr>
        <p:sp>
          <p:nvSpPr>
            <p:cNvPr id="185" name="Google Shape;421;p18">
              <a:extLst>
                <a:ext uri="{FF2B5EF4-FFF2-40B4-BE49-F238E27FC236}">
                  <a16:creationId xmlns:a16="http://schemas.microsoft.com/office/drawing/2014/main" id="{23A1967A-9437-4131-B109-75FAEF568026}"/>
                </a:ext>
              </a:extLst>
            </p:cNvPr>
            <p:cNvSpPr/>
            <p:nvPr/>
          </p:nvSpPr>
          <p:spPr>
            <a:xfrm>
              <a:off x="1195594" y="3533979"/>
              <a:ext cx="19098" cy="604744"/>
            </a:xfrm>
            <a:custGeom>
              <a:avLst/>
              <a:gdLst/>
              <a:ahLst/>
              <a:cxnLst/>
              <a:rect l="l" t="t" r="r" b="b"/>
              <a:pathLst>
                <a:path w="227" h="7188" extrusionOk="0">
                  <a:moveTo>
                    <a:pt x="227" y="7188"/>
                  </a:moveTo>
                  <a:lnTo>
                    <a:pt x="0" y="7188"/>
                  </a:lnTo>
                  <a:lnTo>
                    <a:pt x="0" y="0"/>
                  </a:lnTo>
                  <a:lnTo>
                    <a:pt x="227" y="0"/>
                  </a:lnTo>
                  <a:close/>
                </a:path>
              </a:pathLst>
            </a:custGeom>
            <a:solidFill>
              <a:srgbClr val="81BA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422;p18">
              <a:extLst>
                <a:ext uri="{FF2B5EF4-FFF2-40B4-BE49-F238E27FC236}">
                  <a16:creationId xmlns:a16="http://schemas.microsoft.com/office/drawing/2014/main" id="{5D0C75B6-91B4-4A5E-B8D4-E553A7DBC9D7}"/>
                </a:ext>
              </a:extLst>
            </p:cNvPr>
            <p:cNvSpPr/>
            <p:nvPr/>
          </p:nvSpPr>
          <p:spPr>
            <a:xfrm>
              <a:off x="1158407" y="3685505"/>
              <a:ext cx="93976" cy="295642"/>
            </a:xfrm>
            <a:custGeom>
              <a:avLst/>
              <a:gdLst/>
              <a:ahLst/>
              <a:cxnLst/>
              <a:rect l="l" t="t" r="r" b="b"/>
              <a:pathLst>
                <a:path w="1117" h="3514" extrusionOk="0">
                  <a:moveTo>
                    <a:pt x="1116" y="3514"/>
                  </a:moveTo>
                  <a:lnTo>
                    <a:pt x="1" y="3514"/>
                  </a:lnTo>
                  <a:lnTo>
                    <a:pt x="1" y="1"/>
                  </a:lnTo>
                  <a:lnTo>
                    <a:pt x="1116" y="1"/>
                  </a:lnTo>
                  <a:close/>
                </a:path>
              </a:pathLst>
            </a:custGeom>
            <a:solidFill>
              <a:srgbClr val="0475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423;p18">
              <a:extLst>
                <a:ext uri="{FF2B5EF4-FFF2-40B4-BE49-F238E27FC236}">
                  <a16:creationId xmlns:a16="http://schemas.microsoft.com/office/drawing/2014/main" id="{E73CDA66-60A6-4DD6-A5FD-379CB5EFA7C6}"/>
                </a:ext>
              </a:extLst>
            </p:cNvPr>
            <p:cNvSpPr/>
            <p:nvPr/>
          </p:nvSpPr>
          <p:spPr>
            <a:xfrm>
              <a:off x="1128287" y="4578253"/>
              <a:ext cx="262073" cy="136126"/>
            </a:xfrm>
            <a:custGeom>
              <a:avLst/>
              <a:gdLst/>
              <a:ahLst/>
              <a:cxnLst/>
              <a:rect l="l" t="t" r="r" b="b"/>
              <a:pathLst>
                <a:path w="3115" h="1618" extrusionOk="0">
                  <a:moveTo>
                    <a:pt x="2369" y="782"/>
                  </a:moveTo>
                  <a:cubicBezTo>
                    <a:pt x="2369" y="782"/>
                    <a:pt x="3114" y="1057"/>
                    <a:pt x="3001" y="1355"/>
                  </a:cubicBezTo>
                  <a:cubicBezTo>
                    <a:pt x="2906" y="1617"/>
                    <a:pt x="1343" y="1391"/>
                    <a:pt x="675" y="1116"/>
                  </a:cubicBezTo>
                  <a:cubicBezTo>
                    <a:pt x="1" y="842"/>
                    <a:pt x="901" y="66"/>
                    <a:pt x="1003" y="31"/>
                  </a:cubicBezTo>
                  <a:cubicBezTo>
                    <a:pt x="1104" y="1"/>
                    <a:pt x="2369" y="782"/>
                    <a:pt x="2369" y="782"/>
                  </a:cubicBezTo>
                  <a:close/>
                </a:path>
              </a:pathLst>
            </a:custGeom>
            <a:solidFill>
              <a:srgbClr val="2128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424;p18">
              <a:extLst>
                <a:ext uri="{FF2B5EF4-FFF2-40B4-BE49-F238E27FC236}">
                  <a16:creationId xmlns:a16="http://schemas.microsoft.com/office/drawing/2014/main" id="{A875EEBB-2C90-4198-8742-0D3DD9DA2F28}"/>
                </a:ext>
              </a:extLst>
            </p:cNvPr>
            <p:cNvSpPr/>
            <p:nvPr/>
          </p:nvSpPr>
          <p:spPr>
            <a:xfrm>
              <a:off x="729322" y="4525080"/>
              <a:ext cx="230944" cy="197291"/>
            </a:xfrm>
            <a:custGeom>
              <a:avLst/>
              <a:gdLst/>
              <a:ahLst/>
              <a:cxnLst/>
              <a:rect l="l" t="t" r="r" b="b"/>
              <a:pathLst>
                <a:path w="2745" h="2345" extrusionOk="0">
                  <a:moveTo>
                    <a:pt x="2196" y="1241"/>
                  </a:moveTo>
                  <a:cubicBezTo>
                    <a:pt x="2196" y="1241"/>
                    <a:pt x="2745" y="1915"/>
                    <a:pt x="2524" y="2142"/>
                  </a:cubicBezTo>
                  <a:cubicBezTo>
                    <a:pt x="2333" y="2345"/>
                    <a:pt x="1015" y="1390"/>
                    <a:pt x="508" y="871"/>
                  </a:cubicBezTo>
                  <a:cubicBezTo>
                    <a:pt x="1" y="358"/>
                    <a:pt x="1134" y="1"/>
                    <a:pt x="1241" y="13"/>
                  </a:cubicBezTo>
                  <a:cubicBezTo>
                    <a:pt x="1343" y="19"/>
                    <a:pt x="2196" y="1241"/>
                    <a:pt x="2196" y="1241"/>
                  </a:cubicBezTo>
                  <a:close/>
                </a:path>
              </a:pathLst>
            </a:custGeom>
            <a:solidFill>
              <a:srgbClr val="2128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425;p18">
              <a:extLst>
                <a:ext uri="{FF2B5EF4-FFF2-40B4-BE49-F238E27FC236}">
                  <a16:creationId xmlns:a16="http://schemas.microsoft.com/office/drawing/2014/main" id="{BF6D5D5D-ECB0-4AE4-959C-56DAC9012A7F}"/>
                </a:ext>
              </a:extLst>
            </p:cNvPr>
            <p:cNvSpPr/>
            <p:nvPr/>
          </p:nvSpPr>
          <p:spPr>
            <a:xfrm>
              <a:off x="1156388" y="3928905"/>
              <a:ext cx="193841" cy="742806"/>
            </a:xfrm>
            <a:custGeom>
              <a:avLst/>
              <a:gdLst/>
              <a:ahLst/>
              <a:cxnLst/>
              <a:rect l="l" t="t" r="r" b="b"/>
              <a:pathLst>
                <a:path w="2304" h="8829" extrusionOk="0">
                  <a:moveTo>
                    <a:pt x="1808" y="1014"/>
                  </a:moveTo>
                  <a:cubicBezTo>
                    <a:pt x="1808" y="1014"/>
                    <a:pt x="1611" y="4062"/>
                    <a:pt x="1361" y="5750"/>
                  </a:cubicBezTo>
                  <a:cubicBezTo>
                    <a:pt x="1116" y="7439"/>
                    <a:pt x="1230" y="7910"/>
                    <a:pt x="1230" y="7910"/>
                  </a:cubicBezTo>
                  <a:cubicBezTo>
                    <a:pt x="1230" y="7910"/>
                    <a:pt x="2303" y="8578"/>
                    <a:pt x="2130" y="8703"/>
                  </a:cubicBezTo>
                  <a:cubicBezTo>
                    <a:pt x="1957" y="8828"/>
                    <a:pt x="1039" y="8518"/>
                    <a:pt x="770" y="8244"/>
                  </a:cubicBezTo>
                  <a:cubicBezTo>
                    <a:pt x="496" y="7969"/>
                    <a:pt x="621" y="7796"/>
                    <a:pt x="621" y="7796"/>
                  </a:cubicBezTo>
                  <a:cubicBezTo>
                    <a:pt x="621" y="7796"/>
                    <a:pt x="198" y="4164"/>
                    <a:pt x="96" y="2923"/>
                  </a:cubicBezTo>
                  <a:cubicBezTo>
                    <a:pt x="1" y="1683"/>
                    <a:pt x="275" y="621"/>
                    <a:pt x="275" y="621"/>
                  </a:cubicBezTo>
                  <a:cubicBezTo>
                    <a:pt x="275" y="621"/>
                    <a:pt x="1015" y="0"/>
                    <a:pt x="1313" y="197"/>
                  </a:cubicBezTo>
                  <a:cubicBezTo>
                    <a:pt x="1611" y="394"/>
                    <a:pt x="1808" y="1014"/>
                    <a:pt x="1808" y="1014"/>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426;p18">
              <a:extLst>
                <a:ext uri="{FF2B5EF4-FFF2-40B4-BE49-F238E27FC236}">
                  <a16:creationId xmlns:a16="http://schemas.microsoft.com/office/drawing/2014/main" id="{A6D5BF43-3F2E-43DB-B89D-B7DE87E58E62}"/>
                </a:ext>
              </a:extLst>
            </p:cNvPr>
            <p:cNvSpPr/>
            <p:nvPr/>
          </p:nvSpPr>
          <p:spPr>
            <a:xfrm>
              <a:off x="802098" y="3931934"/>
              <a:ext cx="307757" cy="726737"/>
            </a:xfrm>
            <a:custGeom>
              <a:avLst/>
              <a:gdLst/>
              <a:ahLst/>
              <a:cxnLst/>
              <a:rect l="l" t="t" r="r" b="b"/>
              <a:pathLst>
                <a:path w="3658" h="8638" extrusionOk="0">
                  <a:moveTo>
                    <a:pt x="3639" y="1223"/>
                  </a:moveTo>
                  <a:cubicBezTo>
                    <a:pt x="3639" y="1223"/>
                    <a:pt x="2434" y="4032"/>
                    <a:pt x="1641" y="5542"/>
                  </a:cubicBezTo>
                  <a:cubicBezTo>
                    <a:pt x="848" y="7045"/>
                    <a:pt x="812" y="7474"/>
                    <a:pt x="812" y="7474"/>
                  </a:cubicBezTo>
                  <a:cubicBezTo>
                    <a:pt x="812" y="7474"/>
                    <a:pt x="1587" y="8518"/>
                    <a:pt x="1384" y="8578"/>
                  </a:cubicBezTo>
                  <a:cubicBezTo>
                    <a:pt x="1176" y="8637"/>
                    <a:pt x="335" y="7886"/>
                    <a:pt x="168" y="7540"/>
                  </a:cubicBezTo>
                  <a:cubicBezTo>
                    <a:pt x="1" y="7188"/>
                    <a:pt x="323" y="7045"/>
                    <a:pt x="323" y="7045"/>
                  </a:cubicBezTo>
                  <a:cubicBezTo>
                    <a:pt x="323" y="7045"/>
                    <a:pt x="1068" y="3657"/>
                    <a:pt x="1390" y="2452"/>
                  </a:cubicBezTo>
                  <a:cubicBezTo>
                    <a:pt x="1713" y="1253"/>
                    <a:pt x="2321" y="334"/>
                    <a:pt x="2321" y="334"/>
                  </a:cubicBezTo>
                  <a:cubicBezTo>
                    <a:pt x="2321" y="334"/>
                    <a:pt x="3234" y="0"/>
                    <a:pt x="3448" y="287"/>
                  </a:cubicBezTo>
                  <a:cubicBezTo>
                    <a:pt x="3657" y="573"/>
                    <a:pt x="3639" y="1223"/>
                    <a:pt x="3639" y="1223"/>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427;p18">
              <a:extLst>
                <a:ext uri="{FF2B5EF4-FFF2-40B4-BE49-F238E27FC236}">
                  <a16:creationId xmlns:a16="http://schemas.microsoft.com/office/drawing/2014/main" id="{7875D40E-8328-4D7B-A183-9295F640E95A}"/>
                </a:ext>
              </a:extLst>
            </p:cNvPr>
            <p:cNvSpPr/>
            <p:nvPr/>
          </p:nvSpPr>
          <p:spPr>
            <a:xfrm>
              <a:off x="887411" y="3505374"/>
              <a:ext cx="462813" cy="561080"/>
            </a:xfrm>
            <a:custGeom>
              <a:avLst/>
              <a:gdLst/>
              <a:ahLst/>
              <a:cxnLst/>
              <a:rect l="l" t="t" r="r" b="b"/>
              <a:pathLst>
                <a:path w="5501" h="6669" extrusionOk="0">
                  <a:moveTo>
                    <a:pt x="4820" y="125"/>
                  </a:moveTo>
                  <a:cubicBezTo>
                    <a:pt x="4820" y="125"/>
                    <a:pt x="5405" y="668"/>
                    <a:pt x="5452" y="2899"/>
                  </a:cubicBezTo>
                  <a:cubicBezTo>
                    <a:pt x="5500" y="5130"/>
                    <a:pt x="5280" y="6669"/>
                    <a:pt x="5280" y="6669"/>
                  </a:cubicBezTo>
                  <a:lnTo>
                    <a:pt x="1" y="6669"/>
                  </a:lnTo>
                  <a:cubicBezTo>
                    <a:pt x="1" y="6669"/>
                    <a:pt x="245" y="4140"/>
                    <a:pt x="567" y="2654"/>
                  </a:cubicBezTo>
                  <a:cubicBezTo>
                    <a:pt x="889" y="1163"/>
                    <a:pt x="1957" y="0"/>
                    <a:pt x="195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428;p18">
              <a:extLst>
                <a:ext uri="{FF2B5EF4-FFF2-40B4-BE49-F238E27FC236}">
                  <a16:creationId xmlns:a16="http://schemas.microsoft.com/office/drawing/2014/main" id="{B232AF8A-DF2E-46EB-9479-996AC2DA301A}"/>
                </a:ext>
              </a:extLst>
            </p:cNvPr>
            <p:cNvSpPr/>
            <p:nvPr/>
          </p:nvSpPr>
          <p:spPr>
            <a:xfrm>
              <a:off x="1198539" y="3007552"/>
              <a:ext cx="378512" cy="427141"/>
            </a:xfrm>
            <a:custGeom>
              <a:avLst/>
              <a:gdLst/>
              <a:ahLst/>
              <a:cxnLst/>
              <a:rect l="l" t="t" r="r" b="b"/>
              <a:pathLst>
                <a:path w="4499" h="5077" extrusionOk="0">
                  <a:moveTo>
                    <a:pt x="84" y="0"/>
                  </a:moveTo>
                  <a:cubicBezTo>
                    <a:pt x="84" y="0"/>
                    <a:pt x="1212" y="149"/>
                    <a:pt x="1820" y="1253"/>
                  </a:cubicBezTo>
                  <a:cubicBezTo>
                    <a:pt x="2357" y="2225"/>
                    <a:pt x="3472" y="3883"/>
                    <a:pt x="3472" y="3883"/>
                  </a:cubicBezTo>
                  <a:lnTo>
                    <a:pt x="4498" y="4480"/>
                  </a:lnTo>
                  <a:lnTo>
                    <a:pt x="4069" y="5076"/>
                  </a:lnTo>
                  <a:cubicBezTo>
                    <a:pt x="4069" y="5076"/>
                    <a:pt x="2613" y="4611"/>
                    <a:pt x="1886" y="4116"/>
                  </a:cubicBezTo>
                  <a:cubicBezTo>
                    <a:pt x="1158" y="3621"/>
                    <a:pt x="66" y="608"/>
                    <a:pt x="37" y="364"/>
                  </a:cubicBezTo>
                  <a:cubicBezTo>
                    <a:pt x="1" y="113"/>
                    <a:pt x="84" y="0"/>
                    <a:pt x="8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429;p18">
              <a:extLst>
                <a:ext uri="{FF2B5EF4-FFF2-40B4-BE49-F238E27FC236}">
                  <a16:creationId xmlns:a16="http://schemas.microsoft.com/office/drawing/2014/main" id="{568F70BA-7F02-4A31-B1B0-699A6C449A4E}"/>
                </a:ext>
              </a:extLst>
            </p:cNvPr>
            <p:cNvSpPr/>
            <p:nvPr/>
          </p:nvSpPr>
          <p:spPr>
            <a:xfrm>
              <a:off x="835247" y="2692890"/>
              <a:ext cx="415110" cy="534999"/>
            </a:xfrm>
            <a:custGeom>
              <a:avLst/>
              <a:gdLst/>
              <a:ahLst/>
              <a:cxnLst/>
              <a:rect l="l" t="t" r="r" b="b"/>
              <a:pathLst>
                <a:path w="4934" h="6359" extrusionOk="0">
                  <a:moveTo>
                    <a:pt x="4337" y="990"/>
                  </a:moveTo>
                  <a:cubicBezTo>
                    <a:pt x="4337" y="990"/>
                    <a:pt x="4027" y="0"/>
                    <a:pt x="2989" y="245"/>
                  </a:cubicBezTo>
                  <a:cubicBezTo>
                    <a:pt x="1945" y="495"/>
                    <a:pt x="2004" y="1623"/>
                    <a:pt x="1742" y="1837"/>
                  </a:cubicBezTo>
                  <a:cubicBezTo>
                    <a:pt x="1480" y="2052"/>
                    <a:pt x="525" y="2338"/>
                    <a:pt x="257" y="3078"/>
                  </a:cubicBezTo>
                  <a:cubicBezTo>
                    <a:pt x="0" y="3782"/>
                    <a:pt x="48" y="4975"/>
                    <a:pt x="1163" y="5601"/>
                  </a:cubicBezTo>
                  <a:cubicBezTo>
                    <a:pt x="2506" y="6359"/>
                    <a:pt x="4486" y="5774"/>
                    <a:pt x="4653" y="4915"/>
                  </a:cubicBezTo>
                  <a:cubicBezTo>
                    <a:pt x="4814" y="4050"/>
                    <a:pt x="4933" y="2816"/>
                    <a:pt x="4617" y="2171"/>
                  </a:cubicBezTo>
                  <a:cubicBezTo>
                    <a:pt x="4307" y="1521"/>
                    <a:pt x="4337" y="990"/>
                    <a:pt x="4337" y="990"/>
                  </a:cubicBezTo>
                  <a:close/>
                </a:path>
              </a:pathLst>
            </a:custGeom>
            <a:solidFill>
              <a:srgbClr val="2128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430;p18">
              <a:extLst>
                <a:ext uri="{FF2B5EF4-FFF2-40B4-BE49-F238E27FC236}">
                  <a16:creationId xmlns:a16="http://schemas.microsoft.com/office/drawing/2014/main" id="{93ABA4A5-C1B2-480F-ADA9-A54FC2210E46}"/>
                </a:ext>
              </a:extLst>
            </p:cNvPr>
            <p:cNvSpPr/>
            <p:nvPr/>
          </p:nvSpPr>
          <p:spPr>
            <a:xfrm>
              <a:off x="941593" y="3002504"/>
              <a:ext cx="374474" cy="528016"/>
            </a:xfrm>
            <a:custGeom>
              <a:avLst/>
              <a:gdLst/>
              <a:ahLst/>
              <a:cxnLst/>
              <a:rect l="l" t="t" r="r" b="b"/>
              <a:pathLst>
                <a:path w="4451" h="6276" extrusionOk="0">
                  <a:moveTo>
                    <a:pt x="3532" y="185"/>
                  </a:moveTo>
                  <a:cubicBezTo>
                    <a:pt x="3669" y="334"/>
                    <a:pt x="4176" y="1354"/>
                    <a:pt x="4313" y="2106"/>
                  </a:cubicBezTo>
                  <a:cubicBezTo>
                    <a:pt x="4451" y="2864"/>
                    <a:pt x="4176" y="6102"/>
                    <a:pt x="4176" y="6102"/>
                  </a:cubicBezTo>
                  <a:lnTo>
                    <a:pt x="1140" y="6275"/>
                  </a:lnTo>
                  <a:cubicBezTo>
                    <a:pt x="1140" y="6275"/>
                    <a:pt x="729" y="2494"/>
                    <a:pt x="591" y="2184"/>
                  </a:cubicBezTo>
                  <a:cubicBezTo>
                    <a:pt x="460" y="1873"/>
                    <a:pt x="1" y="710"/>
                    <a:pt x="1" y="710"/>
                  </a:cubicBezTo>
                  <a:cubicBezTo>
                    <a:pt x="1" y="710"/>
                    <a:pt x="568" y="263"/>
                    <a:pt x="1587" y="126"/>
                  </a:cubicBezTo>
                  <a:cubicBezTo>
                    <a:pt x="2500" y="0"/>
                    <a:pt x="3395" y="36"/>
                    <a:pt x="3532" y="18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431;p18">
              <a:extLst>
                <a:ext uri="{FF2B5EF4-FFF2-40B4-BE49-F238E27FC236}">
                  <a16:creationId xmlns:a16="http://schemas.microsoft.com/office/drawing/2014/main" id="{3745794C-C821-46AA-96B5-E70C9866FA43}"/>
                </a:ext>
              </a:extLst>
            </p:cNvPr>
            <p:cNvSpPr/>
            <p:nvPr/>
          </p:nvSpPr>
          <p:spPr>
            <a:xfrm>
              <a:off x="1055006" y="2717962"/>
              <a:ext cx="198805" cy="246508"/>
            </a:xfrm>
            <a:custGeom>
              <a:avLst/>
              <a:gdLst/>
              <a:ahLst/>
              <a:cxnLst/>
              <a:rect l="l" t="t" r="r" b="b"/>
              <a:pathLst>
                <a:path w="2363" h="2930" extrusionOk="0">
                  <a:moveTo>
                    <a:pt x="126" y="1802"/>
                  </a:moveTo>
                  <a:cubicBezTo>
                    <a:pt x="126" y="1802"/>
                    <a:pt x="562" y="2774"/>
                    <a:pt x="1391" y="2852"/>
                  </a:cubicBezTo>
                  <a:cubicBezTo>
                    <a:pt x="2220" y="2929"/>
                    <a:pt x="2363" y="2279"/>
                    <a:pt x="2208" y="1647"/>
                  </a:cubicBezTo>
                  <a:cubicBezTo>
                    <a:pt x="2017" y="859"/>
                    <a:pt x="1212" y="0"/>
                    <a:pt x="949" y="18"/>
                  </a:cubicBezTo>
                  <a:cubicBezTo>
                    <a:pt x="687" y="42"/>
                    <a:pt x="55" y="973"/>
                    <a:pt x="25" y="1241"/>
                  </a:cubicBezTo>
                  <a:cubicBezTo>
                    <a:pt x="1" y="1515"/>
                    <a:pt x="126" y="1802"/>
                    <a:pt x="126" y="1802"/>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432;p18">
              <a:extLst>
                <a:ext uri="{FF2B5EF4-FFF2-40B4-BE49-F238E27FC236}">
                  <a16:creationId xmlns:a16="http://schemas.microsoft.com/office/drawing/2014/main" id="{28D11F26-4580-41AC-B952-F3AE1805A04E}"/>
                </a:ext>
              </a:extLst>
            </p:cNvPr>
            <p:cNvSpPr/>
            <p:nvPr/>
          </p:nvSpPr>
          <p:spPr>
            <a:xfrm>
              <a:off x="1043480" y="2874536"/>
              <a:ext cx="202843" cy="248948"/>
            </a:xfrm>
            <a:custGeom>
              <a:avLst/>
              <a:gdLst/>
              <a:ahLst/>
              <a:cxnLst/>
              <a:rect l="l" t="t" r="r" b="b"/>
              <a:pathLst>
                <a:path w="2411" h="2959" extrusionOk="0">
                  <a:moveTo>
                    <a:pt x="341" y="0"/>
                  </a:moveTo>
                  <a:cubicBezTo>
                    <a:pt x="341" y="0"/>
                    <a:pt x="752" y="1175"/>
                    <a:pt x="824" y="1438"/>
                  </a:cubicBezTo>
                  <a:cubicBezTo>
                    <a:pt x="889" y="1706"/>
                    <a:pt x="806" y="1754"/>
                    <a:pt x="806" y="1754"/>
                  </a:cubicBezTo>
                  <a:cubicBezTo>
                    <a:pt x="806" y="1754"/>
                    <a:pt x="1" y="1802"/>
                    <a:pt x="54" y="1933"/>
                  </a:cubicBezTo>
                  <a:cubicBezTo>
                    <a:pt x="102" y="2064"/>
                    <a:pt x="1086" y="2959"/>
                    <a:pt x="1748" y="2714"/>
                  </a:cubicBezTo>
                  <a:cubicBezTo>
                    <a:pt x="2410" y="2464"/>
                    <a:pt x="2261" y="1909"/>
                    <a:pt x="2243" y="1808"/>
                  </a:cubicBezTo>
                  <a:cubicBezTo>
                    <a:pt x="2226" y="1712"/>
                    <a:pt x="2208" y="1706"/>
                    <a:pt x="2208" y="1706"/>
                  </a:cubicBezTo>
                  <a:lnTo>
                    <a:pt x="1766" y="1653"/>
                  </a:lnTo>
                  <a:cubicBezTo>
                    <a:pt x="1766" y="1653"/>
                    <a:pt x="1402" y="334"/>
                    <a:pt x="1283" y="215"/>
                  </a:cubicBezTo>
                  <a:cubicBezTo>
                    <a:pt x="1170" y="102"/>
                    <a:pt x="341" y="0"/>
                    <a:pt x="341" y="0"/>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433;p18">
              <a:extLst>
                <a:ext uri="{FF2B5EF4-FFF2-40B4-BE49-F238E27FC236}">
                  <a16:creationId xmlns:a16="http://schemas.microsoft.com/office/drawing/2014/main" id="{5537573A-199C-4365-9924-EB112C6DDBDC}"/>
                </a:ext>
              </a:extLst>
            </p:cNvPr>
            <p:cNvSpPr/>
            <p:nvPr/>
          </p:nvSpPr>
          <p:spPr>
            <a:xfrm>
              <a:off x="1032458" y="2708455"/>
              <a:ext cx="168181" cy="185260"/>
            </a:xfrm>
            <a:custGeom>
              <a:avLst/>
              <a:gdLst/>
              <a:ahLst/>
              <a:cxnLst/>
              <a:rect l="l" t="t" r="r" b="b"/>
              <a:pathLst>
                <a:path w="1999" h="2202" extrusionOk="0">
                  <a:moveTo>
                    <a:pt x="1999" y="775"/>
                  </a:moveTo>
                  <a:cubicBezTo>
                    <a:pt x="1999" y="775"/>
                    <a:pt x="1766" y="561"/>
                    <a:pt x="1492" y="447"/>
                  </a:cubicBezTo>
                  <a:cubicBezTo>
                    <a:pt x="1271" y="358"/>
                    <a:pt x="1140" y="382"/>
                    <a:pt x="1140" y="382"/>
                  </a:cubicBezTo>
                  <a:cubicBezTo>
                    <a:pt x="1140" y="382"/>
                    <a:pt x="800" y="960"/>
                    <a:pt x="722" y="1241"/>
                  </a:cubicBezTo>
                  <a:cubicBezTo>
                    <a:pt x="609" y="1676"/>
                    <a:pt x="615" y="2201"/>
                    <a:pt x="615" y="2201"/>
                  </a:cubicBezTo>
                  <a:cubicBezTo>
                    <a:pt x="615" y="2201"/>
                    <a:pt x="144" y="2046"/>
                    <a:pt x="72" y="1825"/>
                  </a:cubicBezTo>
                  <a:cubicBezTo>
                    <a:pt x="0" y="1599"/>
                    <a:pt x="209" y="483"/>
                    <a:pt x="543" y="298"/>
                  </a:cubicBezTo>
                  <a:cubicBezTo>
                    <a:pt x="877" y="113"/>
                    <a:pt x="1098" y="0"/>
                    <a:pt x="1384" y="113"/>
                  </a:cubicBezTo>
                  <a:cubicBezTo>
                    <a:pt x="1671" y="221"/>
                    <a:pt x="1999" y="775"/>
                    <a:pt x="1999" y="775"/>
                  </a:cubicBezTo>
                  <a:close/>
                </a:path>
              </a:pathLst>
            </a:custGeom>
            <a:solidFill>
              <a:srgbClr val="2128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434;p18">
              <a:extLst>
                <a:ext uri="{FF2B5EF4-FFF2-40B4-BE49-F238E27FC236}">
                  <a16:creationId xmlns:a16="http://schemas.microsoft.com/office/drawing/2014/main" id="{3CA96D76-1863-4F1A-B564-065BB029A370}"/>
                </a:ext>
              </a:extLst>
            </p:cNvPr>
            <p:cNvSpPr/>
            <p:nvPr/>
          </p:nvSpPr>
          <p:spPr>
            <a:xfrm>
              <a:off x="1031953" y="2871002"/>
              <a:ext cx="63857" cy="54770"/>
            </a:xfrm>
            <a:custGeom>
              <a:avLst/>
              <a:gdLst/>
              <a:ahLst/>
              <a:cxnLst/>
              <a:rect l="l" t="t" r="r" b="b"/>
              <a:pathLst>
                <a:path w="759" h="651" extrusionOk="0">
                  <a:moveTo>
                    <a:pt x="543" y="466"/>
                  </a:moveTo>
                  <a:cubicBezTo>
                    <a:pt x="543" y="466"/>
                    <a:pt x="162" y="651"/>
                    <a:pt x="84" y="418"/>
                  </a:cubicBezTo>
                  <a:cubicBezTo>
                    <a:pt x="1" y="186"/>
                    <a:pt x="150" y="1"/>
                    <a:pt x="376" y="54"/>
                  </a:cubicBezTo>
                  <a:cubicBezTo>
                    <a:pt x="609" y="102"/>
                    <a:pt x="758" y="353"/>
                    <a:pt x="758" y="353"/>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435;p18">
              <a:extLst>
                <a:ext uri="{FF2B5EF4-FFF2-40B4-BE49-F238E27FC236}">
                  <a16:creationId xmlns:a16="http://schemas.microsoft.com/office/drawing/2014/main" id="{0D109A1A-D4CC-48CA-91B5-729EABB45A41}"/>
                </a:ext>
              </a:extLst>
            </p:cNvPr>
            <p:cNvSpPr/>
            <p:nvPr/>
          </p:nvSpPr>
          <p:spPr>
            <a:xfrm>
              <a:off x="1648741" y="3042131"/>
              <a:ext cx="202339" cy="219418"/>
            </a:xfrm>
            <a:custGeom>
              <a:avLst/>
              <a:gdLst/>
              <a:ahLst/>
              <a:cxnLst/>
              <a:rect l="l" t="t" r="r" b="b"/>
              <a:pathLst>
                <a:path w="2405" h="2608" extrusionOk="0">
                  <a:moveTo>
                    <a:pt x="1360" y="1"/>
                  </a:moveTo>
                  <a:lnTo>
                    <a:pt x="0" y="746"/>
                  </a:lnTo>
                  <a:lnTo>
                    <a:pt x="865" y="2607"/>
                  </a:lnTo>
                  <a:lnTo>
                    <a:pt x="2404" y="1713"/>
                  </a:lnTo>
                  <a:close/>
                </a:path>
              </a:pathLst>
            </a:custGeom>
            <a:solidFill>
              <a:srgbClr val="4348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436;p18">
              <a:extLst>
                <a:ext uri="{FF2B5EF4-FFF2-40B4-BE49-F238E27FC236}">
                  <a16:creationId xmlns:a16="http://schemas.microsoft.com/office/drawing/2014/main" id="{7BA09BF5-4985-4B14-A60F-5FB7DFBC0663}"/>
                </a:ext>
              </a:extLst>
            </p:cNvPr>
            <p:cNvSpPr/>
            <p:nvPr/>
          </p:nvSpPr>
          <p:spPr>
            <a:xfrm>
              <a:off x="663109" y="3061734"/>
              <a:ext cx="1107100" cy="707134"/>
            </a:xfrm>
            <a:custGeom>
              <a:avLst/>
              <a:gdLst/>
              <a:ahLst/>
              <a:cxnLst/>
              <a:rect l="l" t="t" r="r" b="b"/>
              <a:pathLst>
                <a:path w="13159" h="8405" extrusionOk="0">
                  <a:moveTo>
                    <a:pt x="11870" y="0"/>
                  </a:moveTo>
                  <a:lnTo>
                    <a:pt x="13159" y="2446"/>
                  </a:lnTo>
                  <a:lnTo>
                    <a:pt x="1688" y="8363"/>
                  </a:lnTo>
                  <a:cubicBezTo>
                    <a:pt x="1688" y="8363"/>
                    <a:pt x="979" y="8405"/>
                    <a:pt x="507" y="7432"/>
                  </a:cubicBezTo>
                  <a:cubicBezTo>
                    <a:pt x="0" y="6377"/>
                    <a:pt x="764" y="5882"/>
                    <a:pt x="764" y="5882"/>
                  </a:cubicBezTo>
                  <a:close/>
                </a:path>
              </a:pathLst>
            </a:custGeom>
            <a:solidFill>
              <a:srgbClr val="2128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437;p18">
              <a:extLst>
                <a:ext uri="{FF2B5EF4-FFF2-40B4-BE49-F238E27FC236}">
                  <a16:creationId xmlns:a16="http://schemas.microsoft.com/office/drawing/2014/main" id="{823D3056-096A-41B5-AB6B-9D42CD10FB64}"/>
                </a:ext>
              </a:extLst>
            </p:cNvPr>
            <p:cNvSpPr/>
            <p:nvPr/>
          </p:nvSpPr>
          <p:spPr>
            <a:xfrm>
              <a:off x="1713945" y="2258253"/>
              <a:ext cx="1242132" cy="1242637"/>
            </a:xfrm>
            <a:custGeom>
              <a:avLst/>
              <a:gdLst/>
              <a:ahLst/>
              <a:cxnLst/>
              <a:rect l="l" t="t" r="r" b="b"/>
              <a:pathLst>
                <a:path w="14764" h="14770" extrusionOk="0">
                  <a:moveTo>
                    <a:pt x="7665" y="12980"/>
                  </a:moveTo>
                  <a:cubicBezTo>
                    <a:pt x="10755" y="12825"/>
                    <a:pt x="13135" y="10188"/>
                    <a:pt x="12980" y="7099"/>
                  </a:cubicBezTo>
                  <a:cubicBezTo>
                    <a:pt x="12819" y="4009"/>
                    <a:pt x="10189" y="1629"/>
                    <a:pt x="7099" y="1790"/>
                  </a:cubicBezTo>
                  <a:cubicBezTo>
                    <a:pt x="4003" y="1945"/>
                    <a:pt x="1629" y="4582"/>
                    <a:pt x="1784" y="7671"/>
                  </a:cubicBezTo>
                  <a:cubicBezTo>
                    <a:pt x="1945" y="10761"/>
                    <a:pt x="4576" y="13135"/>
                    <a:pt x="7665" y="12980"/>
                  </a:cubicBezTo>
                  <a:close/>
                  <a:moveTo>
                    <a:pt x="7015" y="203"/>
                  </a:moveTo>
                  <a:cubicBezTo>
                    <a:pt x="10982" y="1"/>
                    <a:pt x="14358" y="3055"/>
                    <a:pt x="14561" y="7015"/>
                  </a:cubicBezTo>
                  <a:cubicBezTo>
                    <a:pt x="14764" y="10982"/>
                    <a:pt x="11716" y="14364"/>
                    <a:pt x="7749" y="14567"/>
                  </a:cubicBezTo>
                  <a:cubicBezTo>
                    <a:pt x="3782" y="14769"/>
                    <a:pt x="400" y="11715"/>
                    <a:pt x="203" y="7749"/>
                  </a:cubicBezTo>
                  <a:cubicBezTo>
                    <a:pt x="1" y="3782"/>
                    <a:pt x="3049" y="406"/>
                    <a:pt x="7015" y="203"/>
                  </a:cubicBezTo>
                  <a:close/>
                </a:path>
              </a:pathLst>
            </a:custGeom>
            <a:solidFill>
              <a:srgbClr val="373D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438;p18">
              <a:extLst>
                <a:ext uri="{FF2B5EF4-FFF2-40B4-BE49-F238E27FC236}">
                  <a16:creationId xmlns:a16="http://schemas.microsoft.com/office/drawing/2014/main" id="{EB91600A-91E0-4373-96C0-604A52E27865}"/>
                </a:ext>
              </a:extLst>
            </p:cNvPr>
            <p:cNvSpPr/>
            <p:nvPr/>
          </p:nvSpPr>
          <p:spPr>
            <a:xfrm>
              <a:off x="1480641" y="3326168"/>
              <a:ext cx="144540" cy="119047"/>
            </a:xfrm>
            <a:custGeom>
              <a:avLst/>
              <a:gdLst/>
              <a:ahLst/>
              <a:cxnLst/>
              <a:rect l="l" t="t" r="r" b="b"/>
              <a:pathLst>
                <a:path w="1718" h="1415" extrusionOk="0">
                  <a:moveTo>
                    <a:pt x="1593" y="615"/>
                  </a:moveTo>
                  <a:cubicBezTo>
                    <a:pt x="1438" y="359"/>
                    <a:pt x="895" y="1"/>
                    <a:pt x="447" y="251"/>
                  </a:cubicBezTo>
                  <a:cubicBezTo>
                    <a:pt x="0" y="502"/>
                    <a:pt x="447" y="1414"/>
                    <a:pt x="895" y="1396"/>
                  </a:cubicBezTo>
                  <a:cubicBezTo>
                    <a:pt x="1342" y="1379"/>
                    <a:pt x="1718" y="830"/>
                    <a:pt x="1593" y="615"/>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439;p18">
              <a:extLst>
                <a:ext uri="{FF2B5EF4-FFF2-40B4-BE49-F238E27FC236}">
                  <a16:creationId xmlns:a16="http://schemas.microsoft.com/office/drawing/2014/main" id="{F5053C65-3AE1-4043-A15B-41B80E36CD55}"/>
                </a:ext>
              </a:extLst>
            </p:cNvPr>
            <p:cNvSpPr/>
            <p:nvPr/>
          </p:nvSpPr>
          <p:spPr>
            <a:xfrm>
              <a:off x="873360" y="3643354"/>
              <a:ext cx="133602" cy="121487"/>
            </a:xfrm>
            <a:custGeom>
              <a:avLst/>
              <a:gdLst/>
              <a:ahLst/>
              <a:cxnLst/>
              <a:rect l="l" t="t" r="r" b="b"/>
              <a:pathLst>
                <a:path w="1588" h="1444" extrusionOk="0">
                  <a:moveTo>
                    <a:pt x="72" y="680"/>
                  </a:moveTo>
                  <a:cubicBezTo>
                    <a:pt x="156" y="967"/>
                    <a:pt x="597" y="1444"/>
                    <a:pt x="1092" y="1313"/>
                  </a:cubicBezTo>
                  <a:cubicBezTo>
                    <a:pt x="1587" y="1181"/>
                    <a:pt x="1373" y="185"/>
                    <a:pt x="937" y="96"/>
                  </a:cubicBezTo>
                  <a:cubicBezTo>
                    <a:pt x="496" y="0"/>
                    <a:pt x="1" y="442"/>
                    <a:pt x="72" y="680"/>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440;p18">
              <a:extLst>
                <a:ext uri="{FF2B5EF4-FFF2-40B4-BE49-F238E27FC236}">
                  <a16:creationId xmlns:a16="http://schemas.microsoft.com/office/drawing/2014/main" id="{EE2520FC-29BA-43A7-A952-A99B69B1EEFC}"/>
                </a:ext>
              </a:extLst>
            </p:cNvPr>
            <p:cNvSpPr/>
            <p:nvPr/>
          </p:nvSpPr>
          <p:spPr>
            <a:xfrm>
              <a:off x="851822" y="3605241"/>
              <a:ext cx="97930" cy="114000"/>
            </a:xfrm>
            <a:custGeom>
              <a:avLst/>
              <a:gdLst/>
              <a:ahLst/>
              <a:cxnLst/>
              <a:rect l="l" t="t" r="r" b="b"/>
              <a:pathLst>
                <a:path w="1164" h="1355" extrusionOk="0">
                  <a:moveTo>
                    <a:pt x="1163" y="734"/>
                  </a:moveTo>
                  <a:lnTo>
                    <a:pt x="692" y="0"/>
                  </a:lnTo>
                  <a:lnTo>
                    <a:pt x="0" y="322"/>
                  </a:lnTo>
                  <a:cubicBezTo>
                    <a:pt x="0" y="322"/>
                    <a:pt x="275" y="931"/>
                    <a:pt x="424" y="1145"/>
                  </a:cubicBezTo>
                  <a:cubicBezTo>
                    <a:pt x="573" y="1354"/>
                    <a:pt x="1163" y="734"/>
                    <a:pt x="1163" y="734"/>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441;p18">
              <a:extLst>
                <a:ext uri="{FF2B5EF4-FFF2-40B4-BE49-F238E27FC236}">
                  <a16:creationId xmlns:a16="http://schemas.microsoft.com/office/drawing/2014/main" id="{04530BB5-C543-47FC-B3F5-FECFCFD9B763}"/>
                </a:ext>
              </a:extLst>
            </p:cNvPr>
            <p:cNvSpPr/>
            <p:nvPr/>
          </p:nvSpPr>
          <p:spPr>
            <a:xfrm>
              <a:off x="744887" y="3025557"/>
              <a:ext cx="316254" cy="646474"/>
            </a:xfrm>
            <a:custGeom>
              <a:avLst/>
              <a:gdLst/>
              <a:ahLst/>
              <a:cxnLst/>
              <a:rect l="l" t="t" r="r" b="b"/>
              <a:pathLst>
                <a:path w="3759" h="7684" extrusionOk="0">
                  <a:moveTo>
                    <a:pt x="3311" y="1"/>
                  </a:moveTo>
                  <a:cubicBezTo>
                    <a:pt x="3311" y="1"/>
                    <a:pt x="2566" y="132"/>
                    <a:pt x="1891" y="812"/>
                  </a:cubicBezTo>
                  <a:cubicBezTo>
                    <a:pt x="1211" y="1486"/>
                    <a:pt x="1" y="3866"/>
                    <a:pt x="7" y="4540"/>
                  </a:cubicBezTo>
                  <a:cubicBezTo>
                    <a:pt x="13" y="5465"/>
                    <a:pt x="1331" y="7683"/>
                    <a:pt x="1331" y="7683"/>
                  </a:cubicBezTo>
                  <a:lnTo>
                    <a:pt x="2208" y="7123"/>
                  </a:lnTo>
                  <a:cubicBezTo>
                    <a:pt x="2208" y="7123"/>
                    <a:pt x="1444" y="5471"/>
                    <a:pt x="1492" y="4564"/>
                  </a:cubicBezTo>
                  <a:cubicBezTo>
                    <a:pt x="1546" y="3651"/>
                    <a:pt x="3758" y="1784"/>
                    <a:pt x="3758" y="17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7" name="Google Shape;1119;p23">
            <a:extLst>
              <a:ext uri="{FF2B5EF4-FFF2-40B4-BE49-F238E27FC236}">
                <a16:creationId xmlns:a16="http://schemas.microsoft.com/office/drawing/2014/main" id="{0803EE49-D9D1-4657-B85C-7D1A6B7F1215}"/>
              </a:ext>
            </a:extLst>
          </p:cNvPr>
          <p:cNvSpPr/>
          <p:nvPr/>
        </p:nvSpPr>
        <p:spPr>
          <a:xfrm>
            <a:off x="651129" y="1972013"/>
            <a:ext cx="1019259" cy="1019969"/>
          </a:xfrm>
          <a:custGeom>
            <a:avLst/>
            <a:gdLst/>
            <a:ahLst/>
            <a:cxnLst/>
            <a:rect l="l" t="t" r="r" b="b"/>
            <a:pathLst>
              <a:path w="8617" h="8623" extrusionOk="0">
                <a:moveTo>
                  <a:pt x="8617" y="4314"/>
                </a:moveTo>
                <a:cubicBezTo>
                  <a:pt x="8617" y="6691"/>
                  <a:pt x="6691" y="8622"/>
                  <a:pt x="4309" y="8622"/>
                </a:cubicBezTo>
                <a:cubicBezTo>
                  <a:pt x="1926" y="8622"/>
                  <a:pt x="0" y="6691"/>
                  <a:pt x="0" y="4314"/>
                </a:cubicBezTo>
                <a:cubicBezTo>
                  <a:pt x="0" y="1932"/>
                  <a:pt x="1926" y="0"/>
                  <a:pt x="4309" y="0"/>
                </a:cubicBezTo>
                <a:cubicBezTo>
                  <a:pt x="6691" y="0"/>
                  <a:pt x="8617" y="1932"/>
                  <a:pt x="8617" y="431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1121;p23">
            <a:extLst>
              <a:ext uri="{FF2B5EF4-FFF2-40B4-BE49-F238E27FC236}">
                <a16:creationId xmlns:a16="http://schemas.microsoft.com/office/drawing/2014/main" id="{E4732F74-B065-46EE-B3DC-6793C70E3EEB}"/>
              </a:ext>
            </a:extLst>
          </p:cNvPr>
          <p:cNvSpPr/>
          <p:nvPr/>
        </p:nvSpPr>
        <p:spPr>
          <a:xfrm>
            <a:off x="998821" y="2467132"/>
            <a:ext cx="358521" cy="338531"/>
          </a:xfrm>
          <a:custGeom>
            <a:avLst/>
            <a:gdLst/>
            <a:ahLst/>
            <a:cxnLst/>
            <a:rect l="l" t="t" r="r" b="b"/>
            <a:pathLst>
              <a:path w="3031" h="2862" extrusionOk="0">
                <a:moveTo>
                  <a:pt x="1837" y="1943"/>
                </a:moveTo>
                <a:lnTo>
                  <a:pt x="1516" y="1943"/>
                </a:lnTo>
                <a:lnTo>
                  <a:pt x="1195" y="1943"/>
                </a:lnTo>
                <a:lnTo>
                  <a:pt x="1369" y="1403"/>
                </a:lnTo>
                <a:cubicBezTo>
                  <a:pt x="1262" y="1352"/>
                  <a:pt x="1189" y="1240"/>
                  <a:pt x="1189" y="1110"/>
                </a:cubicBezTo>
                <a:cubicBezTo>
                  <a:pt x="1189" y="930"/>
                  <a:pt x="1335" y="783"/>
                  <a:pt x="1516" y="783"/>
                </a:cubicBezTo>
                <a:cubicBezTo>
                  <a:pt x="1696" y="783"/>
                  <a:pt x="1842" y="930"/>
                  <a:pt x="1842" y="1110"/>
                </a:cubicBezTo>
                <a:cubicBezTo>
                  <a:pt x="1842" y="1240"/>
                  <a:pt x="1769" y="1352"/>
                  <a:pt x="1662" y="1403"/>
                </a:cubicBezTo>
                <a:close/>
                <a:moveTo>
                  <a:pt x="1" y="1"/>
                </a:moveTo>
                <a:lnTo>
                  <a:pt x="1" y="1347"/>
                </a:lnTo>
                <a:cubicBezTo>
                  <a:pt x="1" y="2180"/>
                  <a:pt x="676" y="2861"/>
                  <a:pt x="1516" y="2861"/>
                </a:cubicBezTo>
                <a:cubicBezTo>
                  <a:pt x="2349" y="2861"/>
                  <a:pt x="3030" y="2180"/>
                  <a:pt x="3030" y="1347"/>
                </a:cubicBezTo>
                <a:lnTo>
                  <a:pt x="303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1120;p23">
            <a:extLst>
              <a:ext uri="{FF2B5EF4-FFF2-40B4-BE49-F238E27FC236}">
                <a16:creationId xmlns:a16="http://schemas.microsoft.com/office/drawing/2014/main" id="{450FC832-EAE4-43F8-9BF7-FD44DCF0A0FE}"/>
              </a:ext>
            </a:extLst>
          </p:cNvPr>
          <p:cNvSpPr/>
          <p:nvPr/>
        </p:nvSpPr>
        <p:spPr>
          <a:xfrm>
            <a:off x="1093305" y="2183095"/>
            <a:ext cx="269216" cy="309788"/>
          </a:xfrm>
          <a:custGeom>
            <a:avLst/>
            <a:gdLst/>
            <a:ahLst/>
            <a:cxnLst/>
            <a:rect l="l" t="t" r="r" b="b"/>
            <a:pathLst>
              <a:path w="2276" h="2619" extrusionOk="0">
                <a:moveTo>
                  <a:pt x="2275" y="2619"/>
                </a:moveTo>
                <a:lnTo>
                  <a:pt x="1965" y="2619"/>
                </a:lnTo>
                <a:lnTo>
                  <a:pt x="1965" y="1138"/>
                </a:lnTo>
                <a:cubicBezTo>
                  <a:pt x="1965" y="681"/>
                  <a:pt x="1594" y="310"/>
                  <a:pt x="1138" y="310"/>
                </a:cubicBezTo>
                <a:cubicBezTo>
                  <a:pt x="681" y="310"/>
                  <a:pt x="310" y="681"/>
                  <a:pt x="310" y="1138"/>
                </a:cubicBezTo>
                <a:lnTo>
                  <a:pt x="310" y="1385"/>
                </a:lnTo>
                <a:lnTo>
                  <a:pt x="0" y="1385"/>
                </a:lnTo>
                <a:lnTo>
                  <a:pt x="0" y="1138"/>
                </a:lnTo>
                <a:cubicBezTo>
                  <a:pt x="0" y="507"/>
                  <a:pt x="507" y="0"/>
                  <a:pt x="1138" y="0"/>
                </a:cubicBezTo>
                <a:cubicBezTo>
                  <a:pt x="1763" y="0"/>
                  <a:pt x="2275" y="507"/>
                  <a:pt x="2275" y="1138"/>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0" name="Google Shape;533;p19">
            <a:extLst>
              <a:ext uri="{FF2B5EF4-FFF2-40B4-BE49-F238E27FC236}">
                <a16:creationId xmlns:a16="http://schemas.microsoft.com/office/drawing/2014/main" id="{47FA674B-0C03-4215-B2CF-4C6C7C53D6D1}"/>
              </a:ext>
            </a:extLst>
          </p:cNvPr>
          <p:cNvGrpSpPr/>
          <p:nvPr/>
        </p:nvGrpSpPr>
        <p:grpSpPr>
          <a:xfrm>
            <a:off x="3095274" y="1035142"/>
            <a:ext cx="522586" cy="362210"/>
            <a:chOff x="-1563000" y="3704597"/>
            <a:chExt cx="522586" cy="362210"/>
          </a:xfrm>
        </p:grpSpPr>
        <p:sp>
          <p:nvSpPr>
            <p:cNvPr id="211" name="Google Shape;534;p19">
              <a:extLst>
                <a:ext uri="{FF2B5EF4-FFF2-40B4-BE49-F238E27FC236}">
                  <a16:creationId xmlns:a16="http://schemas.microsoft.com/office/drawing/2014/main" id="{13F0E8B2-2F65-49D3-8D3A-32B4F5A8205F}"/>
                </a:ext>
              </a:extLst>
            </p:cNvPr>
            <p:cNvSpPr/>
            <p:nvPr/>
          </p:nvSpPr>
          <p:spPr>
            <a:xfrm>
              <a:off x="-1563000" y="3749164"/>
              <a:ext cx="522586" cy="291553"/>
            </a:xfrm>
            <a:custGeom>
              <a:avLst/>
              <a:gdLst/>
              <a:ahLst/>
              <a:cxnLst/>
              <a:rect l="l" t="t" r="r" b="b"/>
              <a:pathLst>
                <a:path w="7288" h="4066" extrusionOk="0">
                  <a:moveTo>
                    <a:pt x="3640" y="1"/>
                  </a:moveTo>
                  <a:cubicBezTo>
                    <a:pt x="1629" y="1"/>
                    <a:pt x="0" y="2033"/>
                    <a:pt x="0" y="2033"/>
                  </a:cubicBezTo>
                  <a:cubicBezTo>
                    <a:pt x="0" y="2033"/>
                    <a:pt x="1629" y="4065"/>
                    <a:pt x="3640" y="4065"/>
                  </a:cubicBezTo>
                  <a:cubicBezTo>
                    <a:pt x="5652" y="4065"/>
                    <a:pt x="7288" y="2033"/>
                    <a:pt x="7288" y="2033"/>
                  </a:cubicBezTo>
                  <a:cubicBezTo>
                    <a:pt x="7288" y="2033"/>
                    <a:pt x="5652" y="1"/>
                    <a:pt x="36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535;p19">
              <a:extLst>
                <a:ext uri="{FF2B5EF4-FFF2-40B4-BE49-F238E27FC236}">
                  <a16:creationId xmlns:a16="http://schemas.microsoft.com/office/drawing/2014/main" id="{53AE846A-88F7-43FA-9104-0C95F986E05F}"/>
                </a:ext>
              </a:extLst>
            </p:cNvPr>
            <p:cNvSpPr/>
            <p:nvPr/>
          </p:nvSpPr>
          <p:spPr>
            <a:xfrm>
              <a:off x="-1447198" y="3749408"/>
              <a:ext cx="290979" cy="291051"/>
            </a:xfrm>
            <a:custGeom>
              <a:avLst/>
              <a:gdLst/>
              <a:ahLst/>
              <a:cxnLst/>
              <a:rect l="l" t="t" r="r" b="b"/>
              <a:pathLst>
                <a:path w="4058" h="4059" extrusionOk="0">
                  <a:moveTo>
                    <a:pt x="2025" y="0"/>
                  </a:moveTo>
                  <a:cubicBezTo>
                    <a:pt x="905" y="0"/>
                    <a:pt x="0" y="905"/>
                    <a:pt x="0" y="2026"/>
                  </a:cubicBezTo>
                  <a:cubicBezTo>
                    <a:pt x="0" y="3146"/>
                    <a:pt x="905" y="4058"/>
                    <a:pt x="2025" y="4058"/>
                  </a:cubicBezTo>
                  <a:cubicBezTo>
                    <a:pt x="3146" y="4058"/>
                    <a:pt x="4058" y="3146"/>
                    <a:pt x="4058" y="2026"/>
                  </a:cubicBezTo>
                  <a:cubicBezTo>
                    <a:pt x="4058" y="905"/>
                    <a:pt x="3146" y="0"/>
                    <a:pt x="202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536;p19">
              <a:extLst>
                <a:ext uri="{FF2B5EF4-FFF2-40B4-BE49-F238E27FC236}">
                  <a16:creationId xmlns:a16="http://schemas.microsoft.com/office/drawing/2014/main" id="{CAE97571-E8B7-4EB8-829C-C2701C7B7EE9}"/>
                </a:ext>
              </a:extLst>
            </p:cNvPr>
            <p:cNvSpPr/>
            <p:nvPr/>
          </p:nvSpPr>
          <p:spPr>
            <a:xfrm>
              <a:off x="-1385819" y="3811283"/>
              <a:ext cx="167718" cy="167288"/>
            </a:xfrm>
            <a:custGeom>
              <a:avLst/>
              <a:gdLst/>
              <a:ahLst/>
              <a:cxnLst/>
              <a:rect l="l" t="t" r="r" b="b"/>
              <a:pathLst>
                <a:path w="2339" h="2333" extrusionOk="0">
                  <a:moveTo>
                    <a:pt x="1169" y="1"/>
                  </a:moveTo>
                  <a:cubicBezTo>
                    <a:pt x="529" y="1"/>
                    <a:pt x="0" y="523"/>
                    <a:pt x="0" y="1170"/>
                  </a:cubicBezTo>
                  <a:cubicBezTo>
                    <a:pt x="0" y="1810"/>
                    <a:pt x="529" y="2332"/>
                    <a:pt x="1169" y="2332"/>
                  </a:cubicBezTo>
                  <a:cubicBezTo>
                    <a:pt x="1817" y="2332"/>
                    <a:pt x="2339" y="1810"/>
                    <a:pt x="2339" y="1170"/>
                  </a:cubicBezTo>
                  <a:cubicBezTo>
                    <a:pt x="2339" y="523"/>
                    <a:pt x="1817" y="1"/>
                    <a:pt x="1169" y="1"/>
                  </a:cubicBez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537;p19">
              <a:extLst>
                <a:ext uri="{FF2B5EF4-FFF2-40B4-BE49-F238E27FC236}">
                  <a16:creationId xmlns:a16="http://schemas.microsoft.com/office/drawing/2014/main" id="{BBD5DD51-B5E2-4AAE-8F90-6B1F9A095136}"/>
                </a:ext>
              </a:extLst>
            </p:cNvPr>
            <p:cNvSpPr/>
            <p:nvPr/>
          </p:nvSpPr>
          <p:spPr>
            <a:xfrm>
              <a:off x="-1447438" y="3704597"/>
              <a:ext cx="290973" cy="362210"/>
            </a:xfrm>
            <a:custGeom>
              <a:avLst/>
              <a:gdLst/>
              <a:ahLst/>
              <a:cxnLst/>
              <a:rect l="l" t="t" r="r" b="b"/>
              <a:pathLst>
                <a:path w="4261" h="5304" extrusionOk="0">
                  <a:moveTo>
                    <a:pt x="3843" y="0"/>
                  </a:moveTo>
                  <a:lnTo>
                    <a:pt x="1" y="4977"/>
                  </a:lnTo>
                  <a:lnTo>
                    <a:pt x="425" y="5304"/>
                  </a:lnTo>
                  <a:lnTo>
                    <a:pt x="4260" y="320"/>
                  </a:lnTo>
                  <a:lnTo>
                    <a:pt x="384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295822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p17"/>
          <p:cNvSpPr txBox="1">
            <a:spLocks noGrp="1"/>
          </p:cNvSpPr>
          <p:nvPr>
            <p:ph type="title"/>
          </p:nvPr>
        </p:nvSpPr>
        <p:spPr>
          <a:xfrm>
            <a:off x="457200" y="410400"/>
            <a:ext cx="8229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VE" dirty="0"/>
              <a:t>ARTÍCULO #9</a:t>
            </a:r>
            <a:endParaRPr sz="2400" dirty="0"/>
          </a:p>
        </p:txBody>
      </p:sp>
      <p:grpSp>
        <p:nvGrpSpPr>
          <p:cNvPr id="374" name="Google Shape;374;p17"/>
          <p:cNvGrpSpPr/>
          <p:nvPr/>
        </p:nvGrpSpPr>
        <p:grpSpPr>
          <a:xfrm>
            <a:off x="230031" y="1569548"/>
            <a:ext cx="2288102" cy="1567047"/>
            <a:chOff x="230020" y="1200363"/>
            <a:chExt cx="2288102" cy="1567047"/>
          </a:xfrm>
        </p:grpSpPr>
        <p:sp>
          <p:nvSpPr>
            <p:cNvPr id="377" name="Google Shape;377;p17"/>
            <p:cNvSpPr txBox="1"/>
            <p:nvPr/>
          </p:nvSpPr>
          <p:spPr>
            <a:xfrm>
              <a:off x="230020" y="1985388"/>
              <a:ext cx="2288102" cy="782022"/>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s-VE" dirty="0">
                  <a:latin typeface="Roboto"/>
                  <a:ea typeface="Roboto"/>
                  <a:cs typeface="Roboto"/>
                  <a:sym typeface="Roboto"/>
                </a:rPr>
                <a:t>Funcionario o empleado público.</a:t>
              </a:r>
              <a:endParaRPr dirty="0">
                <a:latin typeface="Roboto"/>
                <a:ea typeface="Roboto"/>
                <a:cs typeface="Roboto"/>
                <a:sym typeface="Roboto"/>
              </a:endParaRPr>
            </a:p>
          </p:txBody>
        </p:sp>
        <p:sp>
          <p:nvSpPr>
            <p:cNvPr id="378" name="Google Shape;378;p17"/>
            <p:cNvSpPr/>
            <p:nvPr/>
          </p:nvSpPr>
          <p:spPr>
            <a:xfrm>
              <a:off x="1099500" y="1200363"/>
              <a:ext cx="572700" cy="5727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3000" b="1">
                  <a:solidFill>
                    <a:schemeClr val="lt1"/>
                  </a:solidFill>
                  <a:latin typeface="Fira Sans Extra Condensed"/>
                  <a:ea typeface="Fira Sans Extra Condensed"/>
                  <a:cs typeface="Fira Sans Extra Condensed"/>
                  <a:sym typeface="Fira Sans Extra Condensed"/>
                </a:rPr>
                <a:t>1</a:t>
              </a:r>
              <a:endParaRPr sz="3000">
                <a:solidFill>
                  <a:schemeClr val="lt1"/>
                </a:solidFill>
              </a:endParaRPr>
            </a:p>
          </p:txBody>
        </p:sp>
      </p:grpSp>
      <p:grpSp>
        <p:nvGrpSpPr>
          <p:cNvPr id="379" name="Google Shape;379;p17"/>
          <p:cNvGrpSpPr/>
          <p:nvPr/>
        </p:nvGrpSpPr>
        <p:grpSpPr>
          <a:xfrm>
            <a:off x="202556" y="3394122"/>
            <a:ext cx="2376655" cy="1380400"/>
            <a:chOff x="213852" y="3162525"/>
            <a:chExt cx="2376655" cy="1380400"/>
          </a:xfrm>
        </p:grpSpPr>
        <p:sp>
          <p:nvSpPr>
            <p:cNvPr id="380" name="Google Shape;380;p17"/>
            <p:cNvSpPr/>
            <p:nvPr/>
          </p:nvSpPr>
          <p:spPr>
            <a:xfrm>
              <a:off x="1099500" y="3162525"/>
              <a:ext cx="572700" cy="5727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3000" b="1" dirty="0">
                  <a:solidFill>
                    <a:schemeClr val="lt1"/>
                  </a:solidFill>
                  <a:latin typeface="Fira Sans Extra Condensed"/>
                  <a:sym typeface="Fira Sans Extra Condensed"/>
                </a:rPr>
                <a:t>2</a:t>
              </a:r>
              <a:endParaRPr sz="3000" dirty="0">
                <a:solidFill>
                  <a:schemeClr val="lt1"/>
                </a:solidFill>
              </a:endParaRPr>
            </a:p>
          </p:txBody>
        </p:sp>
        <p:sp>
          <p:nvSpPr>
            <p:cNvPr id="383" name="Google Shape;383;p17"/>
            <p:cNvSpPr txBox="1"/>
            <p:nvPr/>
          </p:nvSpPr>
          <p:spPr>
            <a:xfrm>
              <a:off x="213852" y="3816625"/>
              <a:ext cx="2376655" cy="72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100"/>
                <a:buFont typeface="Arial"/>
                <a:buNone/>
              </a:pPr>
              <a:r>
                <a:rPr lang="es-VE" dirty="0">
                  <a:solidFill>
                    <a:srgbClr val="000000"/>
                  </a:solidFill>
                  <a:latin typeface="Roboto"/>
                  <a:ea typeface="Roboto"/>
                  <a:cs typeface="Roboto"/>
                  <a:sym typeface="Roboto"/>
                </a:rPr>
                <a:t>Funcionario o empleado de los servicios de telefonía.</a:t>
              </a:r>
              <a:endParaRPr dirty="0">
                <a:solidFill>
                  <a:srgbClr val="000000"/>
                </a:solidFill>
                <a:latin typeface="Roboto"/>
                <a:ea typeface="Roboto"/>
                <a:cs typeface="Roboto"/>
                <a:sym typeface="Roboto"/>
              </a:endParaRPr>
            </a:p>
          </p:txBody>
        </p:sp>
      </p:grpSp>
      <p:sp>
        <p:nvSpPr>
          <p:cNvPr id="385" name="Google Shape;385;p17"/>
          <p:cNvSpPr/>
          <p:nvPr/>
        </p:nvSpPr>
        <p:spPr>
          <a:xfrm>
            <a:off x="7514077" y="2302917"/>
            <a:ext cx="572700" cy="5727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3000" b="1" dirty="0">
                <a:solidFill>
                  <a:schemeClr val="lt1"/>
                </a:solidFill>
                <a:latin typeface="Fira Sans Extra Condensed"/>
                <a:sym typeface="Fira Sans Extra Condensed"/>
              </a:rPr>
              <a:t>3</a:t>
            </a:r>
            <a:endParaRPr sz="3000" dirty="0">
              <a:solidFill>
                <a:schemeClr val="lt1"/>
              </a:solidFill>
            </a:endParaRPr>
          </a:p>
        </p:txBody>
      </p:sp>
      <p:sp>
        <p:nvSpPr>
          <p:cNvPr id="392" name="Google Shape;392;p17"/>
          <p:cNvSpPr txBox="1"/>
          <p:nvPr/>
        </p:nvSpPr>
        <p:spPr>
          <a:xfrm>
            <a:off x="6763275" y="2971315"/>
            <a:ext cx="2063925" cy="761482"/>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VE" dirty="0">
                <a:latin typeface="Roboto"/>
                <a:ea typeface="Roboto"/>
                <a:cs typeface="Roboto"/>
                <a:sym typeface="Roboto"/>
              </a:rPr>
              <a:t>Funcionario o empleado de los cuerpos policiales o de seguridad del estado. </a:t>
            </a:r>
            <a:endParaRPr dirty="0">
              <a:latin typeface="Roboto"/>
              <a:ea typeface="Roboto"/>
              <a:cs typeface="Roboto"/>
              <a:sym typeface="Roboto"/>
            </a:endParaRPr>
          </a:p>
        </p:txBody>
      </p:sp>
      <p:sp>
        <p:nvSpPr>
          <p:cNvPr id="118" name="Google Shape;728;p21">
            <a:extLst>
              <a:ext uri="{FF2B5EF4-FFF2-40B4-BE49-F238E27FC236}">
                <a16:creationId xmlns:a16="http://schemas.microsoft.com/office/drawing/2014/main" id="{D7B27327-6B5A-4ED2-A20D-254771A8F0D4}"/>
              </a:ext>
            </a:extLst>
          </p:cNvPr>
          <p:cNvSpPr txBox="1"/>
          <p:nvPr/>
        </p:nvSpPr>
        <p:spPr>
          <a:xfrm>
            <a:off x="1912130" y="767086"/>
            <a:ext cx="5375557" cy="1605654"/>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s-VE" sz="1600" dirty="0">
                <a:solidFill>
                  <a:schemeClr val="tx1"/>
                </a:solidFill>
                <a:latin typeface="Fira Sans Extra Condensed"/>
                <a:ea typeface="Fira Sans Extra Condensed"/>
                <a:cs typeface="Fira Sans Extra Condensed"/>
                <a:sym typeface="Fira Sans Extra Condensed"/>
              </a:rPr>
              <a:t>La acción para el enjuiciamiento de los delitos tipificados en la presente Ley, se ejercerá por acusación de parte agraviada. Se procederá de oficio si al momento de la interceptación el presunto autor era:</a:t>
            </a:r>
            <a:endParaRPr sz="1600" dirty="0">
              <a:solidFill>
                <a:schemeClr val="tx1"/>
              </a:solidFill>
              <a:latin typeface="Fira Sans Extra Condensed"/>
              <a:ea typeface="Fira Sans Extra Condensed"/>
              <a:cs typeface="Fira Sans Extra Condensed"/>
              <a:sym typeface="Fira Sans Extra Condensed"/>
            </a:endParaRPr>
          </a:p>
        </p:txBody>
      </p:sp>
      <p:grpSp>
        <p:nvGrpSpPr>
          <p:cNvPr id="103" name="Google Shape;1831;p30">
            <a:extLst>
              <a:ext uri="{FF2B5EF4-FFF2-40B4-BE49-F238E27FC236}">
                <a16:creationId xmlns:a16="http://schemas.microsoft.com/office/drawing/2014/main" id="{DC1F52EF-7928-456D-ACB6-382218AC784E}"/>
              </a:ext>
            </a:extLst>
          </p:cNvPr>
          <p:cNvGrpSpPr/>
          <p:nvPr/>
        </p:nvGrpSpPr>
        <p:grpSpPr>
          <a:xfrm>
            <a:off x="3248020" y="2210578"/>
            <a:ext cx="2956837" cy="2619951"/>
            <a:chOff x="2893400" y="1642641"/>
            <a:chExt cx="3357192" cy="3148164"/>
          </a:xfrm>
        </p:grpSpPr>
        <p:sp>
          <p:nvSpPr>
            <p:cNvPr id="104" name="Google Shape;1832;p30">
              <a:extLst>
                <a:ext uri="{FF2B5EF4-FFF2-40B4-BE49-F238E27FC236}">
                  <a16:creationId xmlns:a16="http://schemas.microsoft.com/office/drawing/2014/main" id="{9ED36519-3B6C-42C5-B378-449BF3126A53}"/>
                </a:ext>
              </a:extLst>
            </p:cNvPr>
            <p:cNvSpPr/>
            <p:nvPr/>
          </p:nvSpPr>
          <p:spPr>
            <a:xfrm>
              <a:off x="3062518" y="1642641"/>
              <a:ext cx="3048845" cy="2114670"/>
            </a:xfrm>
            <a:custGeom>
              <a:avLst/>
              <a:gdLst/>
              <a:ahLst/>
              <a:cxnLst/>
              <a:rect l="l" t="t" r="r" b="b"/>
              <a:pathLst>
                <a:path w="28159" h="19531" extrusionOk="0">
                  <a:moveTo>
                    <a:pt x="28159" y="18353"/>
                  </a:moveTo>
                  <a:cubicBezTo>
                    <a:pt x="28159" y="18928"/>
                    <a:pt x="27624" y="19530"/>
                    <a:pt x="27010" y="19530"/>
                  </a:cubicBezTo>
                  <a:lnTo>
                    <a:pt x="986" y="19530"/>
                  </a:lnTo>
                  <a:cubicBezTo>
                    <a:pt x="373" y="19530"/>
                    <a:pt x="1" y="18928"/>
                    <a:pt x="1" y="18353"/>
                  </a:cubicBezTo>
                  <a:lnTo>
                    <a:pt x="1" y="941"/>
                  </a:lnTo>
                  <a:cubicBezTo>
                    <a:pt x="1" y="366"/>
                    <a:pt x="373" y="0"/>
                    <a:pt x="986" y="0"/>
                  </a:cubicBezTo>
                  <a:lnTo>
                    <a:pt x="27010" y="0"/>
                  </a:lnTo>
                  <a:cubicBezTo>
                    <a:pt x="27624" y="0"/>
                    <a:pt x="28159" y="366"/>
                    <a:pt x="28159" y="941"/>
                  </a:cubicBezTo>
                  <a:close/>
                </a:path>
              </a:pathLst>
            </a:custGeom>
            <a:solidFill>
              <a:srgbClr val="154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833;p30">
              <a:extLst>
                <a:ext uri="{FF2B5EF4-FFF2-40B4-BE49-F238E27FC236}">
                  <a16:creationId xmlns:a16="http://schemas.microsoft.com/office/drawing/2014/main" id="{B9A601FD-C0CE-4735-811C-A363D29578E5}"/>
                </a:ext>
              </a:extLst>
            </p:cNvPr>
            <p:cNvSpPr/>
            <p:nvPr/>
          </p:nvSpPr>
          <p:spPr>
            <a:xfrm>
              <a:off x="4165613" y="2884006"/>
              <a:ext cx="827527" cy="1457997"/>
            </a:xfrm>
            <a:custGeom>
              <a:avLst/>
              <a:gdLst/>
              <a:ahLst/>
              <a:cxnLst/>
              <a:rect l="l" t="t" r="r" b="b"/>
              <a:pathLst>
                <a:path w="7643" h="13466" extrusionOk="0">
                  <a:moveTo>
                    <a:pt x="7642" y="12272"/>
                  </a:moveTo>
                  <a:cubicBezTo>
                    <a:pt x="7642" y="13246"/>
                    <a:pt x="6910" y="12734"/>
                    <a:pt x="5936" y="12734"/>
                  </a:cubicBezTo>
                  <a:lnTo>
                    <a:pt x="1819" y="12734"/>
                  </a:lnTo>
                  <a:cubicBezTo>
                    <a:pt x="845" y="12734"/>
                    <a:pt x="0" y="13466"/>
                    <a:pt x="0" y="12492"/>
                  </a:cubicBezTo>
                  <a:lnTo>
                    <a:pt x="0" y="1826"/>
                  </a:lnTo>
                  <a:cubicBezTo>
                    <a:pt x="0" y="851"/>
                    <a:pt x="845" y="1"/>
                    <a:pt x="1819" y="1"/>
                  </a:cubicBezTo>
                  <a:lnTo>
                    <a:pt x="5936" y="1"/>
                  </a:lnTo>
                  <a:cubicBezTo>
                    <a:pt x="6910" y="1"/>
                    <a:pt x="7642" y="851"/>
                    <a:pt x="7642" y="1826"/>
                  </a:cubicBezTo>
                  <a:close/>
                </a:path>
              </a:pathLst>
            </a:custGeom>
            <a:solidFill>
              <a:srgbClr val="154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834;p30">
              <a:extLst>
                <a:ext uri="{FF2B5EF4-FFF2-40B4-BE49-F238E27FC236}">
                  <a16:creationId xmlns:a16="http://schemas.microsoft.com/office/drawing/2014/main" id="{DD116079-06F0-4AE6-9643-8C3C55CD3F57}"/>
                </a:ext>
              </a:extLst>
            </p:cNvPr>
            <p:cNvSpPr/>
            <p:nvPr/>
          </p:nvSpPr>
          <p:spPr>
            <a:xfrm>
              <a:off x="4165613" y="2914539"/>
              <a:ext cx="413493" cy="1427465"/>
            </a:xfrm>
            <a:custGeom>
              <a:avLst/>
              <a:gdLst/>
              <a:ahLst/>
              <a:cxnLst/>
              <a:rect l="l" t="t" r="r" b="b"/>
              <a:pathLst>
                <a:path w="3819" h="13184" extrusionOk="0">
                  <a:moveTo>
                    <a:pt x="3818" y="0"/>
                  </a:moveTo>
                  <a:lnTo>
                    <a:pt x="1870" y="0"/>
                  </a:lnTo>
                  <a:cubicBezTo>
                    <a:pt x="946" y="0"/>
                    <a:pt x="0" y="569"/>
                    <a:pt x="0" y="1544"/>
                  </a:cubicBezTo>
                  <a:lnTo>
                    <a:pt x="0" y="12210"/>
                  </a:lnTo>
                  <a:cubicBezTo>
                    <a:pt x="0" y="13184"/>
                    <a:pt x="946" y="12593"/>
                    <a:pt x="1870" y="12593"/>
                  </a:cubicBezTo>
                  <a:lnTo>
                    <a:pt x="3818" y="12593"/>
                  </a:lnTo>
                  <a:close/>
                </a:path>
              </a:pathLst>
            </a:custGeom>
            <a:solidFill>
              <a:srgbClr val="154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835;p30">
              <a:extLst>
                <a:ext uri="{FF2B5EF4-FFF2-40B4-BE49-F238E27FC236}">
                  <a16:creationId xmlns:a16="http://schemas.microsoft.com/office/drawing/2014/main" id="{880F17E4-0BFA-4AC9-8B96-1A669853B066}"/>
                </a:ext>
              </a:extLst>
            </p:cNvPr>
            <p:cNvSpPr/>
            <p:nvPr/>
          </p:nvSpPr>
          <p:spPr>
            <a:xfrm>
              <a:off x="4482640" y="3613341"/>
              <a:ext cx="191534" cy="191534"/>
            </a:xfrm>
            <a:custGeom>
              <a:avLst/>
              <a:gdLst/>
              <a:ahLst/>
              <a:cxnLst/>
              <a:rect l="l" t="t" r="r" b="b"/>
              <a:pathLst>
                <a:path w="1769" h="1769" extrusionOk="0">
                  <a:moveTo>
                    <a:pt x="1769" y="884"/>
                  </a:moveTo>
                  <a:cubicBezTo>
                    <a:pt x="1769" y="1374"/>
                    <a:pt x="1369" y="1769"/>
                    <a:pt x="885" y="1769"/>
                  </a:cubicBezTo>
                  <a:cubicBezTo>
                    <a:pt x="395" y="1769"/>
                    <a:pt x="1" y="1374"/>
                    <a:pt x="1" y="884"/>
                  </a:cubicBezTo>
                  <a:cubicBezTo>
                    <a:pt x="1" y="400"/>
                    <a:pt x="395" y="0"/>
                    <a:pt x="885" y="0"/>
                  </a:cubicBezTo>
                  <a:cubicBezTo>
                    <a:pt x="1369" y="0"/>
                    <a:pt x="1769" y="400"/>
                    <a:pt x="1769" y="884"/>
                  </a:cubicBezTo>
                  <a:close/>
                </a:path>
              </a:pathLst>
            </a:custGeom>
            <a:solidFill>
              <a:srgbClr val="584B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836;p30">
              <a:extLst>
                <a:ext uri="{FF2B5EF4-FFF2-40B4-BE49-F238E27FC236}">
                  <a16:creationId xmlns:a16="http://schemas.microsoft.com/office/drawing/2014/main" id="{AA3EDF3B-32D2-4C55-88C5-E92DFE08EC47}"/>
                </a:ext>
              </a:extLst>
            </p:cNvPr>
            <p:cNvSpPr/>
            <p:nvPr/>
          </p:nvSpPr>
          <p:spPr>
            <a:xfrm>
              <a:off x="4483289" y="3613341"/>
              <a:ext cx="95821" cy="191534"/>
            </a:xfrm>
            <a:custGeom>
              <a:avLst/>
              <a:gdLst/>
              <a:ahLst/>
              <a:cxnLst/>
              <a:rect l="l" t="t" r="r" b="b"/>
              <a:pathLst>
                <a:path w="885" h="1769" extrusionOk="0">
                  <a:moveTo>
                    <a:pt x="884" y="1769"/>
                  </a:moveTo>
                  <a:cubicBezTo>
                    <a:pt x="462" y="1769"/>
                    <a:pt x="0" y="1374"/>
                    <a:pt x="0" y="884"/>
                  </a:cubicBezTo>
                  <a:cubicBezTo>
                    <a:pt x="0" y="400"/>
                    <a:pt x="462" y="0"/>
                    <a:pt x="884" y="0"/>
                  </a:cubicBezTo>
                  <a:close/>
                </a:path>
              </a:pathLst>
            </a:custGeom>
            <a:solidFill>
              <a:srgbClr val="601D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837;p30">
              <a:extLst>
                <a:ext uri="{FF2B5EF4-FFF2-40B4-BE49-F238E27FC236}">
                  <a16:creationId xmlns:a16="http://schemas.microsoft.com/office/drawing/2014/main" id="{BD65FDFD-FC3A-454E-9877-D8DCE5F41E01}"/>
                </a:ext>
              </a:extLst>
            </p:cNvPr>
            <p:cNvSpPr/>
            <p:nvPr/>
          </p:nvSpPr>
          <p:spPr>
            <a:xfrm>
              <a:off x="3185084" y="1815772"/>
              <a:ext cx="2803716" cy="1762893"/>
            </a:xfrm>
            <a:custGeom>
              <a:avLst/>
              <a:gdLst/>
              <a:ahLst/>
              <a:cxnLst/>
              <a:rect l="l" t="t" r="r" b="b"/>
              <a:pathLst>
                <a:path w="25895" h="16282" extrusionOk="0">
                  <a:moveTo>
                    <a:pt x="25895" y="16281"/>
                  </a:moveTo>
                  <a:lnTo>
                    <a:pt x="1" y="16281"/>
                  </a:lnTo>
                  <a:lnTo>
                    <a:pt x="1" y="0"/>
                  </a:lnTo>
                  <a:lnTo>
                    <a:pt x="2589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0" name="Google Shape;1838;p30">
              <a:extLst>
                <a:ext uri="{FF2B5EF4-FFF2-40B4-BE49-F238E27FC236}">
                  <a16:creationId xmlns:a16="http://schemas.microsoft.com/office/drawing/2014/main" id="{CF9623EB-9C38-4E5E-9129-75834260086E}"/>
                </a:ext>
              </a:extLst>
            </p:cNvPr>
            <p:cNvGrpSpPr/>
            <p:nvPr/>
          </p:nvGrpSpPr>
          <p:grpSpPr>
            <a:xfrm>
              <a:off x="5358916" y="1960266"/>
              <a:ext cx="360969" cy="436583"/>
              <a:chOff x="4033219" y="1651080"/>
              <a:chExt cx="226398" cy="273823"/>
            </a:xfrm>
          </p:grpSpPr>
          <p:sp>
            <p:nvSpPr>
              <p:cNvPr id="216" name="Google Shape;1839;p30">
                <a:extLst>
                  <a:ext uri="{FF2B5EF4-FFF2-40B4-BE49-F238E27FC236}">
                    <a16:creationId xmlns:a16="http://schemas.microsoft.com/office/drawing/2014/main" id="{90C28C4A-8367-430F-8023-A4AEB7BB1F0B}"/>
                  </a:ext>
                </a:extLst>
              </p:cNvPr>
              <p:cNvSpPr/>
              <p:nvPr/>
            </p:nvSpPr>
            <p:spPr>
              <a:xfrm>
                <a:off x="4054549" y="1651080"/>
                <a:ext cx="192184" cy="123214"/>
              </a:xfrm>
              <a:custGeom>
                <a:avLst/>
                <a:gdLst/>
                <a:ahLst/>
                <a:cxnLst/>
                <a:rect l="l" t="t" r="r" b="b"/>
                <a:pathLst>
                  <a:path w="1775" h="1138" extrusionOk="0">
                    <a:moveTo>
                      <a:pt x="249" y="884"/>
                    </a:moveTo>
                    <a:lnTo>
                      <a:pt x="1521" y="884"/>
                    </a:lnTo>
                    <a:cubicBezTo>
                      <a:pt x="1521" y="535"/>
                      <a:pt x="1234" y="254"/>
                      <a:pt x="885" y="254"/>
                    </a:cubicBezTo>
                    <a:cubicBezTo>
                      <a:pt x="536" y="254"/>
                      <a:pt x="254" y="535"/>
                      <a:pt x="249" y="884"/>
                    </a:cubicBezTo>
                    <a:close/>
                    <a:moveTo>
                      <a:pt x="1775" y="1138"/>
                    </a:moveTo>
                    <a:lnTo>
                      <a:pt x="1" y="1138"/>
                    </a:lnTo>
                    <a:lnTo>
                      <a:pt x="1" y="890"/>
                    </a:lnTo>
                    <a:cubicBezTo>
                      <a:pt x="1" y="400"/>
                      <a:pt x="395" y="0"/>
                      <a:pt x="885" y="0"/>
                    </a:cubicBezTo>
                    <a:cubicBezTo>
                      <a:pt x="1375" y="0"/>
                      <a:pt x="1775" y="400"/>
                      <a:pt x="1775" y="89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1840;p30">
                <a:extLst>
                  <a:ext uri="{FF2B5EF4-FFF2-40B4-BE49-F238E27FC236}">
                    <a16:creationId xmlns:a16="http://schemas.microsoft.com/office/drawing/2014/main" id="{C49C9F8B-F622-4142-B89A-730BB726B014}"/>
                  </a:ext>
                </a:extLst>
              </p:cNvPr>
              <p:cNvSpPr/>
              <p:nvPr/>
            </p:nvSpPr>
            <p:spPr>
              <a:xfrm>
                <a:off x="4033219" y="1741922"/>
                <a:ext cx="226398" cy="182981"/>
              </a:xfrm>
              <a:custGeom>
                <a:avLst/>
                <a:gdLst/>
                <a:ahLst/>
                <a:cxnLst/>
                <a:rect l="l" t="t" r="r" b="b"/>
                <a:pathLst>
                  <a:path w="2091" h="1690" extrusionOk="0">
                    <a:moveTo>
                      <a:pt x="1274" y="1408"/>
                    </a:moveTo>
                    <a:lnTo>
                      <a:pt x="1133" y="1408"/>
                    </a:lnTo>
                    <a:lnTo>
                      <a:pt x="958" y="1408"/>
                    </a:lnTo>
                    <a:lnTo>
                      <a:pt x="812" y="1408"/>
                    </a:lnTo>
                    <a:lnTo>
                      <a:pt x="941" y="721"/>
                    </a:lnTo>
                    <a:cubicBezTo>
                      <a:pt x="868" y="682"/>
                      <a:pt x="812" y="603"/>
                      <a:pt x="812" y="513"/>
                    </a:cubicBezTo>
                    <a:cubicBezTo>
                      <a:pt x="812" y="383"/>
                      <a:pt x="919" y="282"/>
                      <a:pt x="1043" y="282"/>
                    </a:cubicBezTo>
                    <a:cubicBezTo>
                      <a:pt x="1172" y="282"/>
                      <a:pt x="1274" y="383"/>
                      <a:pt x="1274" y="513"/>
                    </a:cubicBezTo>
                    <a:cubicBezTo>
                      <a:pt x="1274" y="603"/>
                      <a:pt x="1223" y="682"/>
                      <a:pt x="1150" y="721"/>
                    </a:cubicBezTo>
                    <a:close/>
                    <a:moveTo>
                      <a:pt x="1904" y="0"/>
                    </a:moveTo>
                    <a:lnTo>
                      <a:pt x="187" y="0"/>
                    </a:lnTo>
                    <a:cubicBezTo>
                      <a:pt x="85" y="0"/>
                      <a:pt x="1" y="85"/>
                      <a:pt x="1" y="186"/>
                    </a:cubicBezTo>
                    <a:lnTo>
                      <a:pt x="1" y="1504"/>
                    </a:lnTo>
                    <a:cubicBezTo>
                      <a:pt x="1" y="1605"/>
                      <a:pt x="85" y="1690"/>
                      <a:pt x="187" y="1690"/>
                    </a:cubicBezTo>
                    <a:lnTo>
                      <a:pt x="1904" y="1690"/>
                    </a:lnTo>
                    <a:cubicBezTo>
                      <a:pt x="2006" y="1690"/>
                      <a:pt x="2090" y="1605"/>
                      <a:pt x="2090" y="1504"/>
                    </a:cubicBezTo>
                    <a:lnTo>
                      <a:pt x="2090" y="186"/>
                    </a:lnTo>
                    <a:cubicBezTo>
                      <a:pt x="2090" y="85"/>
                      <a:pt x="2006" y="0"/>
                      <a:pt x="190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1" name="Google Shape;1841;p30">
              <a:extLst>
                <a:ext uri="{FF2B5EF4-FFF2-40B4-BE49-F238E27FC236}">
                  <a16:creationId xmlns:a16="http://schemas.microsoft.com/office/drawing/2014/main" id="{7C968A22-2020-40B9-A222-BB8FFED41368}"/>
                </a:ext>
              </a:extLst>
            </p:cNvPr>
            <p:cNvSpPr/>
            <p:nvPr/>
          </p:nvSpPr>
          <p:spPr>
            <a:xfrm>
              <a:off x="5142462" y="3256577"/>
              <a:ext cx="168364" cy="258663"/>
            </a:xfrm>
            <a:custGeom>
              <a:avLst/>
              <a:gdLst/>
              <a:ahLst/>
              <a:cxnLst/>
              <a:rect l="l" t="t" r="r" b="b"/>
              <a:pathLst>
                <a:path w="1555" h="2389" extrusionOk="0">
                  <a:moveTo>
                    <a:pt x="451" y="372"/>
                  </a:moveTo>
                  <a:cubicBezTo>
                    <a:pt x="360" y="463"/>
                    <a:pt x="298" y="586"/>
                    <a:pt x="253" y="705"/>
                  </a:cubicBezTo>
                  <a:cubicBezTo>
                    <a:pt x="175" y="924"/>
                    <a:pt x="141" y="1155"/>
                    <a:pt x="101" y="1380"/>
                  </a:cubicBezTo>
                  <a:cubicBezTo>
                    <a:pt x="68" y="1594"/>
                    <a:pt x="0" y="1831"/>
                    <a:pt x="79" y="2039"/>
                  </a:cubicBezTo>
                  <a:cubicBezTo>
                    <a:pt x="101" y="2090"/>
                    <a:pt x="152" y="2118"/>
                    <a:pt x="203" y="2107"/>
                  </a:cubicBezTo>
                  <a:cubicBezTo>
                    <a:pt x="293" y="2084"/>
                    <a:pt x="321" y="1972"/>
                    <a:pt x="327" y="1887"/>
                  </a:cubicBezTo>
                  <a:cubicBezTo>
                    <a:pt x="344" y="1701"/>
                    <a:pt x="451" y="1527"/>
                    <a:pt x="529" y="1358"/>
                  </a:cubicBezTo>
                  <a:cubicBezTo>
                    <a:pt x="558" y="1296"/>
                    <a:pt x="614" y="1245"/>
                    <a:pt x="687" y="1285"/>
                  </a:cubicBezTo>
                  <a:cubicBezTo>
                    <a:pt x="788" y="1347"/>
                    <a:pt x="822" y="1465"/>
                    <a:pt x="833" y="1572"/>
                  </a:cubicBezTo>
                  <a:cubicBezTo>
                    <a:pt x="850" y="1673"/>
                    <a:pt x="873" y="1797"/>
                    <a:pt x="833" y="1893"/>
                  </a:cubicBezTo>
                  <a:cubicBezTo>
                    <a:pt x="743" y="2096"/>
                    <a:pt x="377" y="1893"/>
                    <a:pt x="344" y="2073"/>
                  </a:cubicBezTo>
                  <a:cubicBezTo>
                    <a:pt x="315" y="2208"/>
                    <a:pt x="467" y="2298"/>
                    <a:pt x="580" y="2327"/>
                  </a:cubicBezTo>
                  <a:cubicBezTo>
                    <a:pt x="591" y="2327"/>
                    <a:pt x="603" y="2332"/>
                    <a:pt x="614" y="2332"/>
                  </a:cubicBezTo>
                  <a:cubicBezTo>
                    <a:pt x="738" y="2360"/>
                    <a:pt x="873" y="2389"/>
                    <a:pt x="997" y="2355"/>
                  </a:cubicBezTo>
                  <a:cubicBezTo>
                    <a:pt x="1149" y="2310"/>
                    <a:pt x="1256" y="2180"/>
                    <a:pt x="1335" y="2056"/>
                  </a:cubicBezTo>
                  <a:cubicBezTo>
                    <a:pt x="1414" y="1938"/>
                    <a:pt x="1498" y="1814"/>
                    <a:pt x="1526" y="1679"/>
                  </a:cubicBezTo>
                  <a:cubicBezTo>
                    <a:pt x="1554" y="1533"/>
                    <a:pt x="1521" y="1364"/>
                    <a:pt x="1487" y="1223"/>
                  </a:cubicBezTo>
                  <a:cubicBezTo>
                    <a:pt x="1464" y="1099"/>
                    <a:pt x="1442" y="975"/>
                    <a:pt x="1402" y="857"/>
                  </a:cubicBezTo>
                  <a:cubicBezTo>
                    <a:pt x="1380" y="778"/>
                    <a:pt x="1329" y="705"/>
                    <a:pt x="1284" y="631"/>
                  </a:cubicBezTo>
                  <a:cubicBezTo>
                    <a:pt x="1256" y="586"/>
                    <a:pt x="1222" y="536"/>
                    <a:pt x="1200" y="479"/>
                  </a:cubicBezTo>
                  <a:cubicBezTo>
                    <a:pt x="1188" y="434"/>
                    <a:pt x="1183" y="378"/>
                    <a:pt x="1171" y="327"/>
                  </a:cubicBezTo>
                  <a:cubicBezTo>
                    <a:pt x="1160" y="254"/>
                    <a:pt x="1149" y="181"/>
                    <a:pt x="1132" y="108"/>
                  </a:cubicBezTo>
                  <a:cubicBezTo>
                    <a:pt x="1126" y="57"/>
                    <a:pt x="1081" y="23"/>
                    <a:pt x="1036" y="18"/>
                  </a:cubicBezTo>
                  <a:lnTo>
                    <a:pt x="648" y="1"/>
                  </a:lnTo>
                  <a:cubicBezTo>
                    <a:pt x="597" y="1"/>
                    <a:pt x="546" y="35"/>
                    <a:pt x="535" y="85"/>
                  </a:cubicBezTo>
                  <a:lnTo>
                    <a:pt x="479" y="322"/>
                  </a:lnTo>
                  <a:cubicBezTo>
                    <a:pt x="479" y="344"/>
                    <a:pt x="467" y="361"/>
                    <a:pt x="451" y="372"/>
                  </a:cubicBezTo>
                  <a:close/>
                </a:path>
              </a:pathLst>
            </a:custGeom>
            <a:solidFill>
              <a:srgbClr val="F6A7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842;p30">
              <a:extLst>
                <a:ext uri="{FF2B5EF4-FFF2-40B4-BE49-F238E27FC236}">
                  <a16:creationId xmlns:a16="http://schemas.microsoft.com/office/drawing/2014/main" id="{FA64722A-B79A-4979-A387-A507FDB60A9C}"/>
                </a:ext>
              </a:extLst>
            </p:cNvPr>
            <p:cNvSpPr/>
            <p:nvPr/>
          </p:nvSpPr>
          <p:spPr>
            <a:xfrm>
              <a:off x="5191185" y="3430358"/>
              <a:ext cx="79364" cy="76982"/>
            </a:xfrm>
            <a:custGeom>
              <a:avLst/>
              <a:gdLst/>
              <a:ahLst/>
              <a:cxnLst/>
              <a:rect l="l" t="t" r="r" b="b"/>
              <a:pathLst>
                <a:path w="733" h="711" extrusionOk="0">
                  <a:moveTo>
                    <a:pt x="1" y="665"/>
                  </a:moveTo>
                  <a:cubicBezTo>
                    <a:pt x="96" y="693"/>
                    <a:pt x="198" y="693"/>
                    <a:pt x="293" y="682"/>
                  </a:cubicBezTo>
                  <a:cubicBezTo>
                    <a:pt x="389" y="665"/>
                    <a:pt x="485" y="620"/>
                    <a:pt x="552" y="547"/>
                  </a:cubicBezTo>
                  <a:cubicBezTo>
                    <a:pt x="620" y="479"/>
                    <a:pt x="665" y="389"/>
                    <a:pt x="688" y="294"/>
                  </a:cubicBezTo>
                  <a:cubicBezTo>
                    <a:pt x="716" y="198"/>
                    <a:pt x="727" y="102"/>
                    <a:pt x="733" y="1"/>
                  </a:cubicBezTo>
                  <a:cubicBezTo>
                    <a:pt x="733" y="102"/>
                    <a:pt x="733" y="203"/>
                    <a:pt x="704" y="299"/>
                  </a:cubicBezTo>
                  <a:cubicBezTo>
                    <a:pt x="682" y="395"/>
                    <a:pt x="637" y="491"/>
                    <a:pt x="569" y="564"/>
                  </a:cubicBezTo>
                  <a:cubicBezTo>
                    <a:pt x="496" y="637"/>
                    <a:pt x="400" y="682"/>
                    <a:pt x="299" y="699"/>
                  </a:cubicBezTo>
                  <a:cubicBezTo>
                    <a:pt x="198" y="710"/>
                    <a:pt x="96" y="699"/>
                    <a:pt x="1" y="665"/>
                  </a:cubicBezTo>
                  <a:close/>
                </a:path>
              </a:pathLst>
            </a:custGeom>
            <a:solidFill>
              <a:srgbClr val="E8AD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843;p30">
              <a:extLst>
                <a:ext uri="{FF2B5EF4-FFF2-40B4-BE49-F238E27FC236}">
                  <a16:creationId xmlns:a16="http://schemas.microsoft.com/office/drawing/2014/main" id="{9CA9A13A-9904-49E3-B8CE-28918BF52E20}"/>
                </a:ext>
              </a:extLst>
            </p:cNvPr>
            <p:cNvSpPr/>
            <p:nvPr/>
          </p:nvSpPr>
          <p:spPr>
            <a:xfrm>
              <a:off x="5236335" y="3438262"/>
              <a:ext cx="55002" cy="76332"/>
            </a:xfrm>
            <a:custGeom>
              <a:avLst/>
              <a:gdLst/>
              <a:ahLst/>
              <a:cxnLst/>
              <a:rect l="l" t="t" r="r" b="b"/>
              <a:pathLst>
                <a:path w="508" h="705" extrusionOk="0">
                  <a:moveTo>
                    <a:pt x="0" y="688"/>
                  </a:moveTo>
                  <a:cubicBezTo>
                    <a:pt x="40" y="694"/>
                    <a:pt x="79" y="688"/>
                    <a:pt x="113" y="677"/>
                  </a:cubicBezTo>
                  <a:cubicBezTo>
                    <a:pt x="152" y="671"/>
                    <a:pt x="186" y="649"/>
                    <a:pt x="220" y="626"/>
                  </a:cubicBezTo>
                  <a:cubicBezTo>
                    <a:pt x="282" y="581"/>
                    <a:pt x="333" y="519"/>
                    <a:pt x="366" y="451"/>
                  </a:cubicBezTo>
                  <a:cubicBezTo>
                    <a:pt x="383" y="418"/>
                    <a:pt x="400" y="384"/>
                    <a:pt x="417" y="344"/>
                  </a:cubicBezTo>
                  <a:cubicBezTo>
                    <a:pt x="428" y="311"/>
                    <a:pt x="445" y="271"/>
                    <a:pt x="456" y="232"/>
                  </a:cubicBezTo>
                  <a:cubicBezTo>
                    <a:pt x="479" y="159"/>
                    <a:pt x="490" y="80"/>
                    <a:pt x="507" y="1"/>
                  </a:cubicBezTo>
                  <a:lnTo>
                    <a:pt x="496" y="119"/>
                  </a:lnTo>
                  <a:cubicBezTo>
                    <a:pt x="490" y="159"/>
                    <a:pt x="479" y="198"/>
                    <a:pt x="473" y="237"/>
                  </a:cubicBezTo>
                  <a:cubicBezTo>
                    <a:pt x="451" y="316"/>
                    <a:pt x="423" y="390"/>
                    <a:pt x="389" y="463"/>
                  </a:cubicBezTo>
                  <a:cubicBezTo>
                    <a:pt x="349" y="530"/>
                    <a:pt x="293" y="598"/>
                    <a:pt x="226" y="643"/>
                  </a:cubicBezTo>
                  <a:cubicBezTo>
                    <a:pt x="164" y="688"/>
                    <a:pt x="73" y="705"/>
                    <a:pt x="0" y="688"/>
                  </a:cubicBezTo>
                  <a:close/>
                </a:path>
              </a:pathLst>
            </a:custGeom>
            <a:solidFill>
              <a:srgbClr val="E8AD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844;p30">
              <a:extLst>
                <a:ext uri="{FF2B5EF4-FFF2-40B4-BE49-F238E27FC236}">
                  <a16:creationId xmlns:a16="http://schemas.microsoft.com/office/drawing/2014/main" id="{D1D85332-DE87-4755-AB1F-527D8001845A}"/>
                </a:ext>
              </a:extLst>
            </p:cNvPr>
            <p:cNvSpPr/>
            <p:nvPr/>
          </p:nvSpPr>
          <p:spPr>
            <a:xfrm>
              <a:off x="4633899" y="3115713"/>
              <a:ext cx="78173" cy="91599"/>
            </a:xfrm>
            <a:custGeom>
              <a:avLst/>
              <a:gdLst/>
              <a:ahLst/>
              <a:cxnLst/>
              <a:rect l="l" t="t" r="r" b="b"/>
              <a:pathLst>
                <a:path w="722" h="846" extrusionOk="0">
                  <a:moveTo>
                    <a:pt x="417" y="570"/>
                  </a:moveTo>
                  <a:cubicBezTo>
                    <a:pt x="417" y="570"/>
                    <a:pt x="721" y="260"/>
                    <a:pt x="423" y="7"/>
                  </a:cubicBezTo>
                  <a:lnTo>
                    <a:pt x="361" y="1"/>
                  </a:lnTo>
                  <a:lnTo>
                    <a:pt x="299" y="7"/>
                  </a:lnTo>
                  <a:cubicBezTo>
                    <a:pt x="0" y="260"/>
                    <a:pt x="304" y="570"/>
                    <a:pt x="304" y="570"/>
                  </a:cubicBezTo>
                  <a:cubicBezTo>
                    <a:pt x="288" y="699"/>
                    <a:pt x="316" y="789"/>
                    <a:pt x="361" y="846"/>
                  </a:cubicBezTo>
                  <a:cubicBezTo>
                    <a:pt x="400" y="789"/>
                    <a:pt x="434" y="699"/>
                    <a:pt x="417" y="570"/>
                  </a:cubicBezTo>
                  <a:close/>
                </a:path>
              </a:pathLst>
            </a:custGeom>
            <a:solidFill>
              <a:srgbClr val="1C2E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845;p30">
              <a:extLst>
                <a:ext uri="{FF2B5EF4-FFF2-40B4-BE49-F238E27FC236}">
                  <a16:creationId xmlns:a16="http://schemas.microsoft.com/office/drawing/2014/main" id="{6F26B70B-D168-4F05-A359-AB5760B2F7B2}"/>
                </a:ext>
              </a:extLst>
            </p:cNvPr>
            <p:cNvSpPr/>
            <p:nvPr/>
          </p:nvSpPr>
          <p:spPr>
            <a:xfrm>
              <a:off x="4550961" y="2183471"/>
              <a:ext cx="231811" cy="86618"/>
            </a:xfrm>
            <a:custGeom>
              <a:avLst/>
              <a:gdLst/>
              <a:ahLst/>
              <a:cxnLst/>
              <a:rect l="l" t="t" r="r" b="b"/>
              <a:pathLst>
                <a:path w="2141" h="800" extrusionOk="0">
                  <a:moveTo>
                    <a:pt x="40" y="0"/>
                  </a:moveTo>
                  <a:cubicBezTo>
                    <a:pt x="124" y="209"/>
                    <a:pt x="91" y="349"/>
                    <a:pt x="0" y="456"/>
                  </a:cubicBezTo>
                  <a:cubicBezTo>
                    <a:pt x="716" y="800"/>
                    <a:pt x="1448" y="715"/>
                    <a:pt x="2140" y="406"/>
                  </a:cubicBezTo>
                  <a:lnTo>
                    <a:pt x="2050" y="265"/>
                  </a:lnTo>
                  <a:lnTo>
                    <a:pt x="1988" y="57"/>
                  </a:lnTo>
                  <a:close/>
                </a:path>
              </a:pathLst>
            </a:custGeom>
            <a:solidFill>
              <a:srgbClr val="F68D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846;p30">
              <a:extLst>
                <a:ext uri="{FF2B5EF4-FFF2-40B4-BE49-F238E27FC236}">
                  <a16:creationId xmlns:a16="http://schemas.microsoft.com/office/drawing/2014/main" id="{903CFAE4-E05A-4B41-93FD-16C38850B37C}"/>
                </a:ext>
              </a:extLst>
            </p:cNvPr>
            <p:cNvSpPr/>
            <p:nvPr/>
          </p:nvSpPr>
          <p:spPr>
            <a:xfrm>
              <a:off x="4473545" y="2227322"/>
              <a:ext cx="386641" cy="257472"/>
            </a:xfrm>
            <a:custGeom>
              <a:avLst/>
              <a:gdLst/>
              <a:ahLst/>
              <a:cxnLst/>
              <a:rect l="l" t="t" r="r" b="b"/>
              <a:pathLst>
                <a:path w="3571" h="2378" extrusionOk="0">
                  <a:moveTo>
                    <a:pt x="715" y="51"/>
                  </a:moveTo>
                  <a:cubicBezTo>
                    <a:pt x="507" y="299"/>
                    <a:pt x="0" y="316"/>
                    <a:pt x="0" y="316"/>
                  </a:cubicBezTo>
                  <a:lnTo>
                    <a:pt x="0" y="372"/>
                  </a:lnTo>
                  <a:cubicBezTo>
                    <a:pt x="0" y="2377"/>
                    <a:pt x="3160" y="1611"/>
                    <a:pt x="3368" y="1414"/>
                  </a:cubicBezTo>
                  <a:cubicBezTo>
                    <a:pt x="3571" y="1217"/>
                    <a:pt x="2985" y="170"/>
                    <a:pt x="2985" y="170"/>
                  </a:cubicBezTo>
                  <a:lnTo>
                    <a:pt x="2861" y="6"/>
                  </a:lnTo>
                  <a:lnTo>
                    <a:pt x="2855" y="1"/>
                  </a:lnTo>
                  <a:cubicBezTo>
                    <a:pt x="2163" y="310"/>
                    <a:pt x="1431" y="395"/>
                    <a:pt x="715" y="51"/>
                  </a:cubicBezTo>
                  <a:close/>
                </a:path>
              </a:pathLst>
            </a:custGeom>
            <a:solidFill>
              <a:srgbClr val="F395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847;p30">
              <a:extLst>
                <a:ext uri="{FF2B5EF4-FFF2-40B4-BE49-F238E27FC236}">
                  <a16:creationId xmlns:a16="http://schemas.microsoft.com/office/drawing/2014/main" id="{8A42E690-47D8-4EC7-AE93-9523360ED836}"/>
                </a:ext>
              </a:extLst>
            </p:cNvPr>
            <p:cNvSpPr/>
            <p:nvPr/>
          </p:nvSpPr>
          <p:spPr>
            <a:xfrm>
              <a:off x="4086357" y="2216386"/>
              <a:ext cx="1193921" cy="1618349"/>
            </a:xfrm>
            <a:custGeom>
              <a:avLst/>
              <a:gdLst/>
              <a:ahLst/>
              <a:cxnLst/>
              <a:rect l="l" t="t" r="r" b="b"/>
              <a:pathLst>
                <a:path w="11027" h="14947" extrusionOk="0">
                  <a:moveTo>
                    <a:pt x="1859" y="5959"/>
                  </a:moveTo>
                  <a:lnTo>
                    <a:pt x="1785" y="5722"/>
                  </a:lnTo>
                  <a:cubicBezTo>
                    <a:pt x="1785" y="5722"/>
                    <a:pt x="2287" y="3627"/>
                    <a:pt x="2574" y="3368"/>
                  </a:cubicBezTo>
                  <a:cubicBezTo>
                    <a:pt x="2602" y="3531"/>
                    <a:pt x="2472" y="5908"/>
                    <a:pt x="2529" y="6088"/>
                  </a:cubicBezTo>
                  <a:cubicBezTo>
                    <a:pt x="2529" y="6088"/>
                    <a:pt x="2703" y="6730"/>
                    <a:pt x="2788" y="7226"/>
                  </a:cubicBezTo>
                  <a:lnTo>
                    <a:pt x="2743" y="7197"/>
                  </a:lnTo>
                  <a:cubicBezTo>
                    <a:pt x="2743" y="7197"/>
                    <a:pt x="2743" y="6522"/>
                    <a:pt x="1859" y="5959"/>
                  </a:cubicBezTo>
                  <a:close/>
                  <a:moveTo>
                    <a:pt x="10616" y="5378"/>
                  </a:moveTo>
                  <a:cubicBezTo>
                    <a:pt x="10503" y="5153"/>
                    <a:pt x="10379" y="4956"/>
                    <a:pt x="10340" y="4703"/>
                  </a:cubicBezTo>
                  <a:cubicBezTo>
                    <a:pt x="10250" y="4162"/>
                    <a:pt x="10120" y="3627"/>
                    <a:pt x="9996" y="3086"/>
                  </a:cubicBezTo>
                  <a:cubicBezTo>
                    <a:pt x="9906" y="2704"/>
                    <a:pt x="9900" y="2287"/>
                    <a:pt x="9675" y="1943"/>
                  </a:cubicBezTo>
                  <a:cubicBezTo>
                    <a:pt x="9450" y="1594"/>
                    <a:pt x="9073" y="1341"/>
                    <a:pt x="8712" y="1149"/>
                  </a:cubicBezTo>
                  <a:cubicBezTo>
                    <a:pt x="8374" y="969"/>
                    <a:pt x="7890" y="738"/>
                    <a:pt x="7451" y="535"/>
                  </a:cubicBezTo>
                  <a:lnTo>
                    <a:pt x="6465" y="45"/>
                  </a:lnTo>
                  <a:lnTo>
                    <a:pt x="6375" y="0"/>
                  </a:lnTo>
                  <a:cubicBezTo>
                    <a:pt x="6386" y="29"/>
                    <a:pt x="6392" y="57"/>
                    <a:pt x="6403" y="85"/>
                  </a:cubicBezTo>
                  <a:cubicBezTo>
                    <a:pt x="6403" y="90"/>
                    <a:pt x="6409" y="102"/>
                    <a:pt x="6409" y="113"/>
                  </a:cubicBezTo>
                  <a:cubicBezTo>
                    <a:pt x="6657" y="1076"/>
                    <a:pt x="5604" y="1836"/>
                    <a:pt x="5604" y="1836"/>
                  </a:cubicBezTo>
                  <a:cubicBezTo>
                    <a:pt x="4635" y="1228"/>
                    <a:pt x="4393" y="665"/>
                    <a:pt x="4291" y="428"/>
                  </a:cubicBezTo>
                  <a:cubicBezTo>
                    <a:pt x="4263" y="355"/>
                    <a:pt x="4252" y="282"/>
                    <a:pt x="4246" y="209"/>
                  </a:cubicBezTo>
                  <a:cubicBezTo>
                    <a:pt x="4246" y="209"/>
                    <a:pt x="4224" y="214"/>
                    <a:pt x="4190" y="226"/>
                  </a:cubicBezTo>
                  <a:cubicBezTo>
                    <a:pt x="3835" y="316"/>
                    <a:pt x="3486" y="434"/>
                    <a:pt x="3154" y="580"/>
                  </a:cubicBezTo>
                  <a:cubicBezTo>
                    <a:pt x="2591" y="828"/>
                    <a:pt x="1937" y="1149"/>
                    <a:pt x="1459" y="1538"/>
                  </a:cubicBezTo>
                  <a:cubicBezTo>
                    <a:pt x="1036" y="1876"/>
                    <a:pt x="851" y="2444"/>
                    <a:pt x="687" y="2940"/>
                  </a:cubicBezTo>
                  <a:cubicBezTo>
                    <a:pt x="524" y="3453"/>
                    <a:pt x="299" y="3993"/>
                    <a:pt x="225" y="4528"/>
                  </a:cubicBezTo>
                  <a:cubicBezTo>
                    <a:pt x="197" y="4731"/>
                    <a:pt x="237" y="4934"/>
                    <a:pt x="203" y="5131"/>
                  </a:cubicBezTo>
                  <a:cubicBezTo>
                    <a:pt x="175" y="5339"/>
                    <a:pt x="79" y="5536"/>
                    <a:pt x="56" y="5745"/>
                  </a:cubicBezTo>
                  <a:cubicBezTo>
                    <a:pt x="0" y="6240"/>
                    <a:pt x="62" y="6826"/>
                    <a:pt x="524" y="7113"/>
                  </a:cubicBezTo>
                  <a:cubicBezTo>
                    <a:pt x="524" y="7113"/>
                    <a:pt x="1363" y="7946"/>
                    <a:pt x="1943" y="8222"/>
                  </a:cubicBezTo>
                  <a:cubicBezTo>
                    <a:pt x="1943" y="8222"/>
                    <a:pt x="2258" y="8341"/>
                    <a:pt x="2664" y="8566"/>
                  </a:cubicBezTo>
                  <a:cubicBezTo>
                    <a:pt x="2585" y="8876"/>
                    <a:pt x="2506" y="9118"/>
                    <a:pt x="2506" y="9118"/>
                  </a:cubicBezTo>
                  <a:cubicBezTo>
                    <a:pt x="2506" y="9118"/>
                    <a:pt x="2264" y="9912"/>
                    <a:pt x="2247" y="10610"/>
                  </a:cubicBezTo>
                  <a:cubicBezTo>
                    <a:pt x="2247" y="10610"/>
                    <a:pt x="1904" y="13837"/>
                    <a:pt x="2444" y="14946"/>
                  </a:cubicBezTo>
                  <a:lnTo>
                    <a:pt x="5677" y="14609"/>
                  </a:lnTo>
                  <a:lnTo>
                    <a:pt x="5868" y="13905"/>
                  </a:lnTo>
                  <a:lnTo>
                    <a:pt x="6043" y="14355"/>
                  </a:lnTo>
                  <a:lnTo>
                    <a:pt x="9292" y="14355"/>
                  </a:lnTo>
                  <a:cubicBezTo>
                    <a:pt x="9653" y="13375"/>
                    <a:pt x="9225" y="10965"/>
                    <a:pt x="9084" y="10233"/>
                  </a:cubicBezTo>
                  <a:cubicBezTo>
                    <a:pt x="9061" y="10120"/>
                    <a:pt x="9044" y="10047"/>
                    <a:pt x="9044" y="10030"/>
                  </a:cubicBezTo>
                  <a:cubicBezTo>
                    <a:pt x="9039" y="10024"/>
                    <a:pt x="9039" y="10024"/>
                    <a:pt x="9039" y="10024"/>
                  </a:cubicBezTo>
                  <a:cubicBezTo>
                    <a:pt x="8954" y="9332"/>
                    <a:pt x="8633" y="8560"/>
                    <a:pt x="8633" y="8560"/>
                  </a:cubicBezTo>
                  <a:cubicBezTo>
                    <a:pt x="8633" y="8560"/>
                    <a:pt x="8515" y="8301"/>
                    <a:pt x="8397" y="7980"/>
                  </a:cubicBezTo>
                  <a:cubicBezTo>
                    <a:pt x="8363" y="7890"/>
                    <a:pt x="8329" y="7794"/>
                    <a:pt x="8301" y="7704"/>
                  </a:cubicBezTo>
                  <a:cubicBezTo>
                    <a:pt x="8222" y="7462"/>
                    <a:pt x="8155" y="7214"/>
                    <a:pt x="8149" y="7045"/>
                  </a:cubicBezTo>
                  <a:cubicBezTo>
                    <a:pt x="8132" y="6567"/>
                    <a:pt x="8295" y="5553"/>
                    <a:pt x="8295" y="5553"/>
                  </a:cubicBezTo>
                  <a:cubicBezTo>
                    <a:pt x="8357" y="5266"/>
                    <a:pt x="8279" y="4021"/>
                    <a:pt x="8279" y="3774"/>
                  </a:cubicBezTo>
                  <a:lnTo>
                    <a:pt x="8267" y="3790"/>
                  </a:lnTo>
                  <a:cubicBezTo>
                    <a:pt x="8295" y="4477"/>
                    <a:pt x="9275" y="6178"/>
                    <a:pt x="9275" y="6178"/>
                  </a:cubicBezTo>
                  <a:cubicBezTo>
                    <a:pt x="9410" y="6595"/>
                    <a:pt x="9394" y="7231"/>
                    <a:pt x="9394" y="7231"/>
                  </a:cubicBezTo>
                  <a:cubicBezTo>
                    <a:pt x="9433" y="8307"/>
                    <a:pt x="9962" y="9011"/>
                    <a:pt x="9962" y="9011"/>
                  </a:cubicBezTo>
                  <a:cubicBezTo>
                    <a:pt x="10165" y="9478"/>
                    <a:pt x="10182" y="9760"/>
                    <a:pt x="10165" y="9895"/>
                  </a:cubicBezTo>
                  <a:cubicBezTo>
                    <a:pt x="10159" y="9968"/>
                    <a:pt x="10148" y="10002"/>
                    <a:pt x="10148" y="10002"/>
                  </a:cubicBezTo>
                  <a:lnTo>
                    <a:pt x="10982" y="10143"/>
                  </a:lnTo>
                  <a:lnTo>
                    <a:pt x="10987" y="10036"/>
                  </a:lnTo>
                  <a:lnTo>
                    <a:pt x="10999" y="9833"/>
                  </a:lnTo>
                  <a:lnTo>
                    <a:pt x="11027" y="8003"/>
                  </a:lnTo>
                  <a:cubicBezTo>
                    <a:pt x="10920" y="6465"/>
                    <a:pt x="10717" y="5581"/>
                    <a:pt x="10616" y="53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848;p30">
              <a:extLst>
                <a:ext uri="{FF2B5EF4-FFF2-40B4-BE49-F238E27FC236}">
                  <a16:creationId xmlns:a16="http://schemas.microsoft.com/office/drawing/2014/main" id="{92F006BC-AADE-4722-A577-EF15CD997722}"/>
                </a:ext>
              </a:extLst>
            </p:cNvPr>
            <p:cNvSpPr/>
            <p:nvPr/>
          </p:nvSpPr>
          <p:spPr>
            <a:xfrm>
              <a:off x="4483289" y="2038925"/>
              <a:ext cx="69619" cy="134258"/>
            </a:xfrm>
            <a:custGeom>
              <a:avLst/>
              <a:gdLst/>
              <a:ahLst/>
              <a:cxnLst/>
              <a:rect l="l" t="t" r="r" b="b"/>
              <a:pathLst>
                <a:path w="643" h="1240" extrusionOk="0">
                  <a:moveTo>
                    <a:pt x="411" y="141"/>
                  </a:moveTo>
                  <a:cubicBezTo>
                    <a:pt x="411" y="141"/>
                    <a:pt x="0" y="1"/>
                    <a:pt x="90" y="693"/>
                  </a:cubicBezTo>
                  <a:cubicBezTo>
                    <a:pt x="90" y="693"/>
                    <a:pt x="226" y="1240"/>
                    <a:pt x="513" y="1087"/>
                  </a:cubicBezTo>
                  <a:lnTo>
                    <a:pt x="642" y="1116"/>
                  </a:lnTo>
                  <a:cubicBezTo>
                    <a:pt x="642" y="1116"/>
                    <a:pt x="625" y="299"/>
                    <a:pt x="513" y="108"/>
                  </a:cubicBezTo>
                  <a:cubicBezTo>
                    <a:pt x="468" y="18"/>
                    <a:pt x="411" y="141"/>
                    <a:pt x="411" y="141"/>
                  </a:cubicBezTo>
                  <a:close/>
                </a:path>
              </a:pathLst>
            </a:custGeom>
            <a:solidFill>
              <a:srgbClr val="F6A7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849;p30">
              <a:extLst>
                <a:ext uri="{FF2B5EF4-FFF2-40B4-BE49-F238E27FC236}">
                  <a16:creationId xmlns:a16="http://schemas.microsoft.com/office/drawing/2014/main" id="{797EC455-33C4-4061-8D86-F978734BFA80}"/>
                </a:ext>
              </a:extLst>
            </p:cNvPr>
            <p:cNvSpPr/>
            <p:nvPr/>
          </p:nvSpPr>
          <p:spPr>
            <a:xfrm>
              <a:off x="4761337" y="2040116"/>
              <a:ext cx="78173" cy="133067"/>
            </a:xfrm>
            <a:custGeom>
              <a:avLst/>
              <a:gdLst/>
              <a:ahLst/>
              <a:cxnLst/>
              <a:rect l="l" t="t" r="r" b="b"/>
              <a:pathLst>
                <a:path w="722" h="1229" extrusionOk="0">
                  <a:moveTo>
                    <a:pt x="327" y="130"/>
                  </a:moveTo>
                  <a:cubicBezTo>
                    <a:pt x="327" y="130"/>
                    <a:pt x="721" y="1"/>
                    <a:pt x="609" y="688"/>
                  </a:cubicBezTo>
                  <a:cubicBezTo>
                    <a:pt x="609" y="688"/>
                    <a:pt x="456" y="1229"/>
                    <a:pt x="175" y="1065"/>
                  </a:cubicBezTo>
                  <a:lnTo>
                    <a:pt x="96" y="1088"/>
                  </a:lnTo>
                  <a:cubicBezTo>
                    <a:pt x="96" y="1088"/>
                    <a:pt x="0" y="170"/>
                    <a:pt x="203" y="85"/>
                  </a:cubicBezTo>
                  <a:cubicBezTo>
                    <a:pt x="288" y="46"/>
                    <a:pt x="327" y="130"/>
                    <a:pt x="327" y="130"/>
                  </a:cubicBezTo>
                  <a:close/>
                </a:path>
              </a:pathLst>
            </a:custGeom>
            <a:solidFill>
              <a:srgbClr val="F6A7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850;p30">
              <a:extLst>
                <a:ext uri="{FF2B5EF4-FFF2-40B4-BE49-F238E27FC236}">
                  <a16:creationId xmlns:a16="http://schemas.microsoft.com/office/drawing/2014/main" id="{C456B6F2-9F93-4DDA-9642-A6235C3FB1B1}"/>
                </a:ext>
              </a:extLst>
            </p:cNvPr>
            <p:cNvSpPr/>
            <p:nvPr/>
          </p:nvSpPr>
          <p:spPr>
            <a:xfrm>
              <a:off x="4516205" y="1888965"/>
              <a:ext cx="286056" cy="165332"/>
            </a:xfrm>
            <a:custGeom>
              <a:avLst/>
              <a:gdLst/>
              <a:ahLst/>
              <a:cxnLst/>
              <a:rect l="l" t="t" r="r" b="b"/>
              <a:pathLst>
                <a:path w="2642" h="1527" extrusionOk="0">
                  <a:moveTo>
                    <a:pt x="2636" y="1127"/>
                  </a:moveTo>
                  <a:cubicBezTo>
                    <a:pt x="2608" y="710"/>
                    <a:pt x="2383" y="372"/>
                    <a:pt x="2017" y="164"/>
                  </a:cubicBezTo>
                  <a:cubicBezTo>
                    <a:pt x="1915" y="102"/>
                    <a:pt x="1808" y="62"/>
                    <a:pt x="1690" y="34"/>
                  </a:cubicBezTo>
                  <a:cubicBezTo>
                    <a:pt x="1679" y="34"/>
                    <a:pt x="1431" y="0"/>
                    <a:pt x="1369" y="6"/>
                  </a:cubicBezTo>
                  <a:lnTo>
                    <a:pt x="1369" y="6"/>
                  </a:lnTo>
                  <a:lnTo>
                    <a:pt x="1273" y="6"/>
                  </a:lnTo>
                  <a:lnTo>
                    <a:pt x="1273" y="6"/>
                  </a:lnTo>
                  <a:cubicBezTo>
                    <a:pt x="1211" y="0"/>
                    <a:pt x="963" y="34"/>
                    <a:pt x="952" y="34"/>
                  </a:cubicBezTo>
                  <a:cubicBezTo>
                    <a:pt x="834" y="62"/>
                    <a:pt x="727" y="102"/>
                    <a:pt x="626" y="164"/>
                  </a:cubicBezTo>
                  <a:cubicBezTo>
                    <a:pt x="259" y="372"/>
                    <a:pt x="34" y="710"/>
                    <a:pt x="6" y="1127"/>
                  </a:cubicBezTo>
                  <a:cubicBezTo>
                    <a:pt x="0" y="1262"/>
                    <a:pt x="6" y="1397"/>
                    <a:pt x="29" y="1526"/>
                  </a:cubicBezTo>
                  <a:cubicBezTo>
                    <a:pt x="29" y="1526"/>
                    <a:pt x="479" y="1031"/>
                    <a:pt x="507" y="862"/>
                  </a:cubicBezTo>
                  <a:cubicBezTo>
                    <a:pt x="507" y="862"/>
                    <a:pt x="885" y="1065"/>
                    <a:pt x="1273" y="1121"/>
                  </a:cubicBezTo>
                  <a:cubicBezTo>
                    <a:pt x="1279" y="1121"/>
                    <a:pt x="1284" y="1121"/>
                    <a:pt x="1290" y="1121"/>
                  </a:cubicBezTo>
                  <a:lnTo>
                    <a:pt x="1352" y="1121"/>
                  </a:lnTo>
                  <a:lnTo>
                    <a:pt x="1369" y="1121"/>
                  </a:lnTo>
                  <a:cubicBezTo>
                    <a:pt x="1757" y="1065"/>
                    <a:pt x="2135" y="862"/>
                    <a:pt x="2135" y="862"/>
                  </a:cubicBezTo>
                  <a:cubicBezTo>
                    <a:pt x="2163" y="1031"/>
                    <a:pt x="2613" y="1526"/>
                    <a:pt x="2613" y="1526"/>
                  </a:cubicBezTo>
                  <a:cubicBezTo>
                    <a:pt x="2636" y="1397"/>
                    <a:pt x="2642" y="1262"/>
                    <a:pt x="2636" y="1127"/>
                  </a:cubicBezTo>
                  <a:close/>
                </a:path>
              </a:pathLst>
            </a:custGeom>
            <a:solidFill>
              <a:srgbClr val="473E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851;p30">
              <a:extLst>
                <a:ext uri="{FF2B5EF4-FFF2-40B4-BE49-F238E27FC236}">
                  <a16:creationId xmlns:a16="http://schemas.microsoft.com/office/drawing/2014/main" id="{071E6829-8BBB-43AE-940A-A81B5B5C89B2}"/>
                </a:ext>
              </a:extLst>
            </p:cNvPr>
            <p:cNvSpPr/>
            <p:nvPr/>
          </p:nvSpPr>
          <p:spPr>
            <a:xfrm>
              <a:off x="4514364" y="1865794"/>
              <a:ext cx="289088" cy="169013"/>
            </a:xfrm>
            <a:custGeom>
              <a:avLst/>
              <a:gdLst/>
              <a:ahLst/>
              <a:cxnLst/>
              <a:rect l="l" t="t" r="r" b="b"/>
              <a:pathLst>
                <a:path w="2670" h="1561" extrusionOk="0">
                  <a:moveTo>
                    <a:pt x="2653" y="1132"/>
                  </a:moveTo>
                  <a:cubicBezTo>
                    <a:pt x="2625" y="710"/>
                    <a:pt x="2405" y="378"/>
                    <a:pt x="2039" y="164"/>
                  </a:cubicBezTo>
                  <a:cubicBezTo>
                    <a:pt x="1932" y="107"/>
                    <a:pt x="1825" y="68"/>
                    <a:pt x="1713" y="40"/>
                  </a:cubicBezTo>
                  <a:cubicBezTo>
                    <a:pt x="1696" y="40"/>
                    <a:pt x="1448" y="0"/>
                    <a:pt x="1386" y="6"/>
                  </a:cubicBezTo>
                  <a:lnTo>
                    <a:pt x="1386" y="6"/>
                  </a:lnTo>
                  <a:lnTo>
                    <a:pt x="1296" y="6"/>
                  </a:lnTo>
                  <a:lnTo>
                    <a:pt x="1296" y="6"/>
                  </a:lnTo>
                  <a:cubicBezTo>
                    <a:pt x="1228" y="0"/>
                    <a:pt x="986" y="40"/>
                    <a:pt x="969" y="40"/>
                  </a:cubicBezTo>
                  <a:cubicBezTo>
                    <a:pt x="857" y="68"/>
                    <a:pt x="744" y="107"/>
                    <a:pt x="643" y="164"/>
                  </a:cubicBezTo>
                  <a:cubicBezTo>
                    <a:pt x="276" y="378"/>
                    <a:pt x="51" y="710"/>
                    <a:pt x="29" y="1132"/>
                  </a:cubicBezTo>
                  <a:cubicBezTo>
                    <a:pt x="17" y="1267"/>
                    <a:pt x="1" y="1408"/>
                    <a:pt x="23" y="1538"/>
                  </a:cubicBezTo>
                  <a:cubicBezTo>
                    <a:pt x="23" y="1538"/>
                    <a:pt x="496" y="1284"/>
                    <a:pt x="530" y="1110"/>
                  </a:cubicBezTo>
                  <a:cubicBezTo>
                    <a:pt x="530" y="1110"/>
                    <a:pt x="902" y="1318"/>
                    <a:pt x="1296" y="1369"/>
                  </a:cubicBezTo>
                  <a:cubicBezTo>
                    <a:pt x="1301" y="1374"/>
                    <a:pt x="1301" y="1374"/>
                    <a:pt x="1307" y="1374"/>
                  </a:cubicBezTo>
                  <a:lnTo>
                    <a:pt x="1369" y="1374"/>
                  </a:lnTo>
                  <a:lnTo>
                    <a:pt x="1386" y="1369"/>
                  </a:lnTo>
                  <a:cubicBezTo>
                    <a:pt x="1780" y="1318"/>
                    <a:pt x="2152" y="1110"/>
                    <a:pt x="2152" y="1110"/>
                  </a:cubicBezTo>
                  <a:cubicBezTo>
                    <a:pt x="2186" y="1284"/>
                    <a:pt x="2653" y="1560"/>
                    <a:pt x="2653" y="1560"/>
                  </a:cubicBezTo>
                  <a:cubicBezTo>
                    <a:pt x="2670" y="1431"/>
                    <a:pt x="2664" y="1267"/>
                    <a:pt x="2653" y="1132"/>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852;p30">
              <a:extLst>
                <a:ext uri="{FF2B5EF4-FFF2-40B4-BE49-F238E27FC236}">
                  <a16:creationId xmlns:a16="http://schemas.microsoft.com/office/drawing/2014/main" id="{C59DC47A-B268-449E-B93F-CF7CE4A0CFBA}"/>
                </a:ext>
              </a:extLst>
            </p:cNvPr>
            <p:cNvSpPr/>
            <p:nvPr/>
          </p:nvSpPr>
          <p:spPr>
            <a:xfrm>
              <a:off x="4860733" y="3129788"/>
              <a:ext cx="141512" cy="64747"/>
            </a:xfrm>
            <a:custGeom>
              <a:avLst/>
              <a:gdLst/>
              <a:ahLst/>
              <a:cxnLst/>
              <a:rect l="l" t="t" r="r" b="b"/>
              <a:pathLst>
                <a:path w="1307" h="598" extrusionOk="0">
                  <a:moveTo>
                    <a:pt x="1307" y="0"/>
                  </a:moveTo>
                  <a:cubicBezTo>
                    <a:pt x="1070" y="68"/>
                    <a:pt x="867" y="186"/>
                    <a:pt x="659" y="310"/>
                  </a:cubicBezTo>
                  <a:cubicBezTo>
                    <a:pt x="558" y="372"/>
                    <a:pt x="462" y="445"/>
                    <a:pt x="355" y="507"/>
                  </a:cubicBezTo>
                  <a:cubicBezTo>
                    <a:pt x="299" y="535"/>
                    <a:pt x="242" y="564"/>
                    <a:pt x="180" y="575"/>
                  </a:cubicBezTo>
                  <a:cubicBezTo>
                    <a:pt x="124" y="592"/>
                    <a:pt x="57" y="597"/>
                    <a:pt x="0" y="575"/>
                  </a:cubicBezTo>
                  <a:cubicBezTo>
                    <a:pt x="124" y="580"/>
                    <a:pt x="225" y="519"/>
                    <a:pt x="327" y="457"/>
                  </a:cubicBezTo>
                  <a:cubicBezTo>
                    <a:pt x="423" y="389"/>
                    <a:pt x="513" y="310"/>
                    <a:pt x="620" y="248"/>
                  </a:cubicBezTo>
                  <a:cubicBezTo>
                    <a:pt x="727" y="181"/>
                    <a:pt x="834" y="124"/>
                    <a:pt x="946" y="79"/>
                  </a:cubicBezTo>
                  <a:cubicBezTo>
                    <a:pt x="1065" y="34"/>
                    <a:pt x="1183" y="6"/>
                    <a:pt x="1307" y="0"/>
                  </a:cubicBezTo>
                  <a:close/>
                </a:path>
              </a:pathLst>
            </a:custGeom>
            <a:solidFill>
              <a:srgbClr val="154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853;p30">
              <a:extLst>
                <a:ext uri="{FF2B5EF4-FFF2-40B4-BE49-F238E27FC236}">
                  <a16:creationId xmlns:a16="http://schemas.microsoft.com/office/drawing/2014/main" id="{84E3BD44-A4F1-4E68-A99C-787198230A48}"/>
                </a:ext>
              </a:extLst>
            </p:cNvPr>
            <p:cNvSpPr/>
            <p:nvPr/>
          </p:nvSpPr>
          <p:spPr>
            <a:xfrm>
              <a:off x="4914978" y="3207204"/>
              <a:ext cx="117151" cy="58034"/>
            </a:xfrm>
            <a:custGeom>
              <a:avLst/>
              <a:gdLst/>
              <a:ahLst/>
              <a:cxnLst/>
              <a:rect l="l" t="t" r="r" b="b"/>
              <a:pathLst>
                <a:path w="1082" h="536" extrusionOk="0">
                  <a:moveTo>
                    <a:pt x="1082" y="1"/>
                  </a:moveTo>
                  <a:cubicBezTo>
                    <a:pt x="845" y="68"/>
                    <a:pt x="642" y="186"/>
                    <a:pt x="434" y="310"/>
                  </a:cubicBezTo>
                  <a:cubicBezTo>
                    <a:pt x="333" y="372"/>
                    <a:pt x="237" y="446"/>
                    <a:pt x="130" y="507"/>
                  </a:cubicBezTo>
                  <a:cubicBezTo>
                    <a:pt x="74" y="536"/>
                    <a:pt x="0" y="519"/>
                    <a:pt x="102" y="457"/>
                  </a:cubicBezTo>
                  <a:cubicBezTo>
                    <a:pt x="198" y="389"/>
                    <a:pt x="288" y="310"/>
                    <a:pt x="395" y="248"/>
                  </a:cubicBezTo>
                  <a:cubicBezTo>
                    <a:pt x="502" y="181"/>
                    <a:pt x="609" y="125"/>
                    <a:pt x="721" y="79"/>
                  </a:cubicBezTo>
                  <a:cubicBezTo>
                    <a:pt x="840" y="34"/>
                    <a:pt x="958" y="6"/>
                    <a:pt x="1082" y="1"/>
                  </a:cubicBezTo>
                  <a:close/>
                </a:path>
              </a:pathLst>
            </a:custGeom>
            <a:solidFill>
              <a:srgbClr val="154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854;p30">
              <a:extLst>
                <a:ext uri="{FF2B5EF4-FFF2-40B4-BE49-F238E27FC236}">
                  <a16:creationId xmlns:a16="http://schemas.microsoft.com/office/drawing/2014/main" id="{FF3F14B9-BD5D-4D68-B17C-3B79EBCBC29A}"/>
                </a:ext>
              </a:extLst>
            </p:cNvPr>
            <p:cNvSpPr/>
            <p:nvPr/>
          </p:nvSpPr>
          <p:spPr>
            <a:xfrm>
              <a:off x="4407064" y="3124916"/>
              <a:ext cx="118991" cy="99502"/>
            </a:xfrm>
            <a:custGeom>
              <a:avLst/>
              <a:gdLst/>
              <a:ahLst/>
              <a:cxnLst/>
              <a:rect l="l" t="t" r="r" b="b"/>
              <a:pathLst>
                <a:path w="1099" h="919" extrusionOk="0">
                  <a:moveTo>
                    <a:pt x="0" y="0"/>
                  </a:moveTo>
                  <a:cubicBezTo>
                    <a:pt x="209" y="130"/>
                    <a:pt x="378" y="299"/>
                    <a:pt x="535" y="473"/>
                  </a:cubicBezTo>
                  <a:cubicBezTo>
                    <a:pt x="620" y="564"/>
                    <a:pt x="687" y="659"/>
                    <a:pt x="778" y="749"/>
                  </a:cubicBezTo>
                  <a:cubicBezTo>
                    <a:pt x="823" y="794"/>
                    <a:pt x="868" y="834"/>
                    <a:pt x="924" y="862"/>
                  </a:cubicBezTo>
                  <a:cubicBezTo>
                    <a:pt x="975" y="896"/>
                    <a:pt x="1037" y="918"/>
                    <a:pt x="1099" y="913"/>
                  </a:cubicBezTo>
                  <a:cubicBezTo>
                    <a:pt x="980" y="885"/>
                    <a:pt x="896" y="800"/>
                    <a:pt x="817" y="710"/>
                  </a:cubicBezTo>
                  <a:cubicBezTo>
                    <a:pt x="744" y="620"/>
                    <a:pt x="676" y="518"/>
                    <a:pt x="592" y="423"/>
                  </a:cubicBezTo>
                  <a:cubicBezTo>
                    <a:pt x="513" y="333"/>
                    <a:pt x="423" y="248"/>
                    <a:pt x="327" y="175"/>
                  </a:cubicBezTo>
                  <a:cubicBezTo>
                    <a:pt x="226" y="102"/>
                    <a:pt x="119" y="34"/>
                    <a:pt x="0" y="0"/>
                  </a:cubicBezTo>
                  <a:close/>
                </a:path>
              </a:pathLst>
            </a:custGeom>
            <a:solidFill>
              <a:srgbClr val="7361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855;p30">
              <a:extLst>
                <a:ext uri="{FF2B5EF4-FFF2-40B4-BE49-F238E27FC236}">
                  <a16:creationId xmlns:a16="http://schemas.microsoft.com/office/drawing/2014/main" id="{4F039FFC-77FB-45D6-B42E-A1A4D647242C}"/>
                </a:ext>
              </a:extLst>
            </p:cNvPr>
            <p:cNvSpPr/>
            <p:nvPr/>
          </p:nvSpPr>
          <p:spPr>
            <a:xfrm>
              <a:off x="4357042" y="3190747"/>
              <a:ext cx="118991" cy="99502"/>
            </a:xfrm>
            <a:custGeom>
              <a:avLst/>
              <a:gdLst/>
              <a:ahLst/>
              <a:cxnLst/>
              <a:rect l="l" t="t" r="r" b="b"/>
              <a:pathLst>
                <a:path w="1099" h="919" extrusionOk="0">
                  <a:moveTo>
                    <a:pt x="1" y="1"/>
                  </a:moveTo>
                  <a:cubicBezTo>
                    <a:pt x="209" y="130"/>
                    <a:pt x="372" y="299"/>
                    <a:pt x="536" y="479"/>
                  </a:cubicBezTo>
                  <a:cubicBezTo>
                    <a:pt x="614" y="564"/>
                    <a:pt x="688" y="665"/>
                    <a:pt x="772" y="750"/>
                  </a:cubicBezTo>
                  <a:cubicBezTo>
                    <a:pt x="817" y="795"/>
                    <a:pt x="868" y="834"/>
                    <a:pt x="919" y="868"/>
                  </a:cubicBezTo>
                  <a:cubicBezTo>
                    <a:pt x="975" y="896"/>
                    <a:pt x="1037" y="918"/>
                    <a:pt x="1099" y="918"/>
                  </a:cubicBezTo>
                  <a:cubicBezTo>
                    <a:pt x="975" y="885"/>
                    <a:pt x="890" y="800"/>
                    <a:pt x="817" y="710"/>
                  </a:cubicBezTo>
                  <a:cubicBezTo>
                    <a:pt x="744" y="620"/>
                    <a:pt x="676" y="519"/>
                    <a:pt x="592" y="429"/>
                  </a:cubicBezTo>
                  <a:cubicBezTo>
                    <a:pt x="507" y="338"/>
                    <a:pt x="423" y="248"/>
                    <a:pt x="322" y="175"/>
                  </a:cubicBezTo>
                  <a:cubicBezTo>
                    <a:pt x="226" y="102"/>
                    <a:pt x="119" y="40"/>
                    <a:pt x="1" y="1"/>
                  </a:cubicBezTo>
                  <a:close/>
                </a:path>
              </a:pathLst>
            </a:custGeom>
            <a:solidFill>
              <a:srgbClr val="7361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856;p30">
              <a:extLst>
                <a:ext uri="{FF2B5EF4-FFF2-40B4-BE49-F238E27FC236}">
                  <a16:creationId xmlns:a16="http://schemas.microsoft.com/office/drawing/2014/main" id="{6624A1BA-5A83-4A6C-B6C6-9CF32E98EE1A}"/>
                </a:ext>
              </a:extLst>
            </p:cNvPr>
            <p:cNvSpPr/>
            <p:nvPr/>
          </p:nvSpPr>
          <p:spPr>
            <a:xfrm>
              <a:off x="4816232" y="3103586"/>
              <a:ext cx="255523" cy="228780"/>
            </a:xfrm>
            <a:custGeom>
              <a:avLst/>
              <a:gdLst/>
              <a:ahLst/>
              <a:cxnLst/>
              <a:rect l="l" t="t" r="r" b="b"/>
              <a:pathLst>
                <a:path w="2360" h="2113" extrusionOk="0">
                  <a:moveTo>
                    <a:pt x="2360" y="1966"/>
                  </a:moveTo>
                  <a:cubicBezTo>
                    <a:pt x="2230" y="2044"/>
                    <a:pt x="2056" y="2112"/>
                    <a:pt x="1847" y="2101"/>
                  </a:cubicBezTo>
                  <a:lnTo>
                    <a:pt x="1813" y="2101"/>
                  </a:lnTo>
                  <a:cubicBezTo>
                    <a:pt x="1217" y="2044"/>
                    <a:pt x="614" y="1391"/>
                    <a:pt x="23" y="147"/>
                  </a:cubicBezTo>
                  <a:cubicBezTo>
                    <a:pt x="0" y="102"/>
                    <a:pt x="23" y="45"/>
                    <a:pt x="68" y="23"/>
                  </a:cubicBezTo>
                  <a:cubicBezTo>
                    <a:pt x="118" y="0"/>
                    <a:pt x="175" y="17"/>
                    <a:pt x="192" y="68"/>
                  </a:cubicBezTo>
                  <a:cubicBezTo>
                    <a:pt x="896" y="1532"/>
                    <a:pt x="1470" y="1881"/>
                    <a:pt x="1830" y="1909"/>
                  </a:cubicBezTo>
                  <a:cubicBezTo>
                    <a:pt x="2050" y="1932"/>
                    <a:pt x="2219" y="1842"/>
                    <a:pt x="2326" y="1757"/>
                  </a:cubicBezTo>
                  <a:cubicBezTo>
                    <a:pt x="2332" y="1774"/>
                    <a:pt x="2343" y="1847"/>
                    <a:pt x="2360" y="1966"/>
                  </a:cubicBezTo>
                  <a:close/>
                </a:path>
              </a:pathLst>
            </a:custGeom>
            <a:solidFill>
              <a:srgbClr val="154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8" name="Google Shape;1857;p30">
              <a:extLst>
                <a:ext uri="{FF2B5EF4-FFF2-40B4-BE49-F238E27FC236}">
                  <a16:creationId xmlns:a16="http://schemas.microsoft.com/office/drawing/2014/main" id="{72B027DC-C99E-42AF-9AFF-03A9AAFB9C11}"/>
                </a:ext>
              </a:extLst>
            </p:cNvPr>
            <p:cNvGrpSpPr/>
            <p:nvPr/>
          </p:nvGrpSpPr>
          <p:grpSpPr>
            <a:xfrm>
              <a:off x="4501588" y="2593830"/>
              <a:ext cx="398880" cy="115310"/>
              <a:chOff x="3041213" y="2284593"/>
              <a:chExt cx="398880" cy="115310"/>
            </a:xfrm>
          </p:grpSpPr>
          <p:sp>
            <p:nvSpPr>
              <p:cNvPr id="209" name="Google Shape;1858;p30">
                <a:extLst>
                  <a:ext uri="{FF2B5EF4-FFF2-40B4-BE49-F238E27FC236}">
                    <a16:creationId xmlns:a16="http://schemas.microsoft.com/office/drawing/2014/main" id="{35393967-65EC-4001-86B2-B3F3948FF386}"/>
                  </a:ext>
                </a:extLst>
              </p:cNvPr>
              <p:cNvSpPr/>
              <p:nvPr/>
            </p:nvSpPr>
            <p:spPr>
              <a:xfrm>
                <a:off x="3041213" y="2285784"/>
                <a:ext cx="52512" cy="112279"/>
              </a:xfrm>
              <a:custGeom>
                <a:avLst/>
                <a:gdLst/>
                <a:ahLst/>
                <a:cxnLst/>
                <a:rect l="l" t="t" r="r" b="b"/>
                <a:pathLst>
                  <a:path w="485" h="1037" extrusionOk="0">
                    <a:moveTo>
                      <a:pt x="164" y="502"/>
                    </a:moveTo>
                    <a:lnTo>
                      <a:pt x="242" y="502"/>
                    </a:lnTo>
                    <a:cubicBezTo>
                      <a:pt x="293" y="502"/>
                      <a:pt x="321" y="479"/>
                      <a:pt x="321" y="406"/>
                    </a:cubicBezTo>
                    <a:lnTo>
                      <a:pt x="321" y="248"/>
                    </a:lnTo>
                    <a:cubicBezTo>
                      <a:pt x="321" y="175"/>
                      <a:pt x="293" y="153"/>
                      <a:pt x="242" y="153"/>
                    </a:cubicBezTo>
                    <a:lnTo>
                      <a:pt x="164" y="153"/>
                    </a:lnTo>
                    <a:close/>
                    <a:moveTo>
                      <a:pt x="485" y="260"/>
                    </a:moveTo>
                    <a:lnTo>
                      <a:pt x="485" y="395"/>
                    </a:lnTo>
                    <a:cubicBezTo>
                      <a:pt x="485" y="558"/>
                      <a:pt x="406" y="648"/>
                      <a:pt x="242" y="648"/>
                    </a:cubicBezTo>
                    <a:lnTo>
                      <a:pt x="164" y="648"/>
                    </a:lnTo>
                    <a:lnTo>
                      <a:pt x="164" y="1037"/>
                    </a:lnTo>
                    <a:lnTo>
                      <a:pt x="0" y="1037"/>
                    </a:lnTo>
                    <a:lnTo>
                      <a:pt x="0" y="1"/>
                    </a:lnTo>
                    <a:lnTo>
                      <a:pt x="242" y="1"/>
                    </a:lnTo>
                    <a:cubicBezTo>
                      <a:pt x="406" y="1"/>
                      <a:pt x="485" y="91"/>
                      <a:pt x="485" y="26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1859;p30">
                <a:extLst>
                  <a:ext uri="{FF2B5EF4-FFF2-40B4-BE49-F238E27FC236}">
                    <a16:creationId xmlns:a16="http://schemas.microsoft.com/office/drawing/2014/main" id="{D05DF688-60EB-425D-B18D-F60E72B931AE}"/>
                  </a:ext>
                </a:extLst>
              </p:cNvPr>
              <p:cNvSpPr/>
              <p:nvPr/>
            </p:nvSpPr>
            <p:spPr>
              <a:xfrm>
                <a:off x="3102821" y="2285784"/>
                <a:ext cx="54894" cy="112279"/>
              </a:xfrm>
              <a:custGeom>
                <a:avLst/>
                <a:gdLst/>
                <a:ahLst/>
                <a:cxnLst/>
                <a:rect l="l" t="t" r="r" b="b"/>
                <a:pathLst>
                  <a:path w="507" h="1037" extrusionOk="0">
                    <a:moveTo>
                      <a:pt x="163" y="468"/>
                    </a:moveTo>
                    <a:lnTo>
                      <a:pt x="225" y="468"/>
                    </a:lnTo>
                    <a:cubicBezTo>
                      <a:pt x="287" y="468"/>
                      <a:pt x="321" y="445"/>
                      <a:pt x="321" y="361"/>
                    </a:cubicBezTo>
                    <a:lnTo>
                      <a:pt x="321" y="260"/>
                    </a:lnTo>
                    <a:cubicBezTo>
                      <a:pt x="321" y="181"/>
                      <a:pt x="299" y="153"/>
                      <a:pt x="242" y="153"/>
                    </a:cubicBezTo>
                    <a:lnTo>
                      <a:pt x="163" y="153"/>
                    </a:lnTo>
                    <a:close/>
                    <a:moveTo>
                      <a:pt x="327" y="913"/>
                    </a:moveTo>
                    <a:lnTo>
                      <a:pt x="327" y="750"/>
                    </a:lnTo>
                    <a:cubicBezTo>
                      <a:pt x="327" y="654"/>
                      <a:pt x="293" y="620"/>
                      <a:pt x="220" y="620"/>
                    </a:cubicBezTo>
                    <a:lnTo>
                      <a:pt x="163" y="620"/>
                    </a:lnTo>
                    <a:lnTo>
                      <a:pt x="163" y="1037"/>
                    </a:lnTo>
                    <a:lnTo>
                      <a:pt x="0" y="1037"/>
                    </a:lnTo>
                    <a:lnTo>
                      <a:pt x="0" y="1"/>
                    </a:lnTo>
                    <a:lnTo>
                      <a:pt x="242" y="1"/>
                    </a:lnTo>
                    <a:cubicBezTo>
                      <a:pt x="411" y="1"/>
                      <a:pt x="484" y="79"/>
                      <a:pt x="484" y="243"/>
                    </a:cubicBezTo>
                    <a:lnTo>
                      <a:pt x="484" y="322"/>
                    </a:lnTo>
                    <a:cubicBezTo>
                      <a:pt x="484" y="429"/>
                      <a:pt x="451" y="496"/>
                      <a:pt x="377" y="536"/>
                    </a:cubicBezTo>
                    <a:cubicBezTo>
                      <a:pt x="462" y="569"/>
                      <a:pt x="484" y="648"/>
                      <a:pt x="484" y="755"/>
                    </a:cubicBezTo>
                    <a:lnTo>
                      <a:pt x="484" y="913"/>
                    </a:lnTo>
                    <a:cubicBezTo>
                      <a:pt x="484" y="964"/>
                      <a:pt x="490" y="1003"/>
                      <a:pt x="507" y="1037"/>
                    </a:cubicBezTo>
                    <a:lnTo>
                      <a:pt x="338" y="1037"/>
                    </a:lnTo>
                    <a:cubicBezTo>
                      <a:pt x="332" y="1014"/>
                      <a:pt x="327" y="997"/>
                      <a:pt x="327" y="913"/>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1860;p30">
                <a:extLst>
                  <a:ext uri="{FF2B5EF4-FFF2-40B4-BE49-F238E27FC236}">
                    <a16:creationId xmlns:a16="http://schemas.microsoft.com/office/drawing/2014/main" id="{2304C11C-0046-4277-AA1D-47B329A7EF74}"/>
                  </a:ext>
                </a:extLst>
              </p:cNvPr>
              <p:cNvSpPr/>
              <p:nvPr/>
            </p:nvSpPr>
            <p:spPr>
              <a:xfrm>
                <a:off x="3166811" y="2285784"/>
                <a:ext cx="17757" cy="112279"/>
              </a:xfrm>
              <a:custGeom>
                <a:avLst/>
                <a:gdLst/>
                <a:ahLst/>
                <a:cxnLst/>
                <a:rect l="l" t="t" r="r" b="b"/>
                <a:pathLst>
                  <a:path w="164" h="1037" extrusionOk="0">
                    <a:moveTo>
                      <a:pt x="164" y="1037"/>
                    </a:moveTo>
                    <a:lnTo>
                      <a:pt x="0" y="1037"/>
                    </a:lnTo>
                    <a:lnTo>
                      <a:pt x="0" y="1"/>
                    </a:lnTo>
                    <a:lnTo>
                      <a:pt x="16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1861;p30">
                <a:extLst>
                  <a:ext uri="{FF2B5EF4-FFF2-40B4-BE49-F238E27FC236}">
                    <a16:creationId xmlns:a16="http://schemas.microsoft.com/office/drawing/2014/main" id="{DECEC022-2B89-4847-A1CE-CB0797B0F088}"/>
                  </a:ext>
                </a:extLst>
              </p:cNvPr>
              <p:cNvSpPr/>
              <p:nvPr/>
            </p:nvSpPr>
            <p:spPr>
              <a:xfrm>
                <a:off x="3193013" y="2285784"/>
                <a:ext cx="61066" cy="112279"/>
              </a:xfrm>
              <a:custGeom>
                <a:avLst/>
                <a:gdLst/>
                <a:ahLst/>
                <a:cxnLst/>
                <a:rect l="l" t="t" r="r" b="b"/>
                <a:pathLst>
                  <a:path w="564" h="1037" extrusionOk="0">
                    <a:moveTo>
                      <a:pt x="412" y="1"/>
                    </a:moveTo>
                    <a:lnTo>
                      <a:pt x="564" y="1"/>
                    </a:lnTo>
                    <a:lnTo>
                      <a:pt x="400" y="1037"/>
                    </a:lnTo>
                    <a:lnTo>
                      <a:pt x="158" y="1037"/>
                    </a:lnTo>
                    <a:lnTo>
                      <a:pt x="1" y="1"/>
                    </a:lnTo>
                    <a:lnTo>
                      <a:pt x="164" y="1"/>
                    </a:lnTo>
                    <a:lnTo>
                      <a:pt x="288" y="85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1862;p30">
                <a:extLst>
                  <a:ext uri="{FF2B5EF4-FFF2-40B4-BE49-F238E27FC236}">
                    <a16:creationId xmlns:a16="http://schemas.microsoft.com/office/drawing/2014/main" id="{A1CF2EE0-D987-4DDE-A67E-3C880363B76A}"/>
                  </a:ext>
                </a:extLst>
              </p:cNvPr>
              <p:cNvSpPr/>
              <p:nvPr/>
            </p:nvSpPr>
            <p:spPr>
              <a:xfrm>
                <a:off x="3253430" y="2285784"/>
                <a:ext cx="61607" cy="112279"/>
              </a:xfrm>
              <a:custGeom>
                <a:avLst/>
                <a:gdLst/>
                <a:ahLst/>
                <a:cxnLst/>
                <a:rect l="l" t="t" r="r" b="b"/>
                <a:pathLst>
                  <a:path w="569" h="1037" extrusionOk="0">
                    <a:moveTo>
                      <a:pt x="355" y="710"/>
                    </a:moveTo>
                    <a:lnTo>
                      <a:pt x="276" y="186"/>
                    </a:lnTo>
                    <a:lnTo>
                      <a:pt x="197" y="710"/>
                    </a:lnTo>
                    <a:close/>
                    <a:moveTo>
                      <a:pt x="406" y="1037"/>
                    </a:moveTo>
                    <a:lnTo>
                      <a:pt x="377" y="851"/>
                    </a:lnTo>
                    <a:lnTo>
                      <a:pt x="180" y="851"/>
                    </a:lnTo>
                    <a:lnTo>
                      <a:pt x="152" y="1037"/>
                    </a:lnTo>
                    <a:lnTo>
                      <a:pt x="0" y="1037"/>
                    </a:lnTo>
                    <a:lnTo>
                      <a:pt x="163" y="1"/>
                    </a:lnTo>
                    <a:lnTo>
                      <a:pt x="406" y="1"/>
                    </a:lnTo>
                    <a:lnTo>
                      <a:pt x="569" y="1037"/>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1863;p30">
                <a:extLst>
                  <a:ext uri="{FF2B5EF4-FFF2-40B4-BE49-F238E27FC236}">
                    <a16:creationId xmlns:a16="http://schemas.microsoft.com/office/drawing/2014/main" id="{8D5C1909-0532-4747-AB79-EE7AB1FD803C}"/>
                  </a:ext>
                </a:extLst>
              </p:cNvPr>
              <p:cNvSpPr/>
              <p:nvPr/>
            </p:nvSpPr>
            <p:spPr>
              <a:xfrm>
                <a:off x="3321642" y="2284593"/>
                <a:ext cx="53162" cy="115310"/>
              </a:xfrm>
              <a:custGeom>
                <a:avLst/>
                <a:gdLst/>
                <a:ahLst/>
                <a:cxnLst/>
                <a:rect l="l" t="t" r="r" b="b"/>
                <a:pathLst>
                  <a:path w="491" h="1065" extrusionOk="0">
                    <a:moveTo>
                      <a:pt x="491" y="800"/>
                    </a:moveTo>
                    <a:cubicBezTo>
                      <a:pt x="491" y="969"/>
                      <a:pt x="406" y="1065"/>
                      <a:pt x="243" y="1065"/>
                    </a:cubicBezTo>
                    <a:cubicBezTo>
                      <a:pt x="85" y="1065"/>
                      <a:pt x="1" y="969"/>
                      <a:pt x="1" y="800"/>
                    </a:cubicBezTo>
                    <a:lnTo>
                      <a:pt x="1" y="265"/>
                    </a:lnTo>
                    <a:cubicBezTo>
                      <a:pt x="1" y="96"/>
                      <a:pt x="85" y="0"/>
                      <a:pt x="243" y="0"/>
                    </a:cubicBezTo>
                    <a:cubicBezTo>
                      <a:pt x="406" y="0"/>
                      <a:pt x="491" y="96"/>
                      <a:pt x="491" y="265"/>
                    </a:cubicBezTo>
                    <a:lnTo>
                      <a:pt x="491" y="361"/>
                    </a:lnTo>
                    <a:lnTo>
                      <a:pt x="333" y="361"/>
                    </a:lnTo>
                    <a:lnTo>
                      <a:pt x="333" y="254"/>
                    </a:lnTo>
                    <a:cubicBezTo>
                      <a:pt x="333" y="181"/>
                      <a:pt x="299" y="152"/>
                      <a:pt x="249" y="152"/>
                    </a:cubicBezTo>
                    <a:cubicBezTo>
                      <a:pt x="198" y="152"/>
                      <a:pt x="164" y="181"/>
                      <a:pt x="164" y="254"/>
                    </a:cubicBezTo>
                    <a:lnTo>
                      <a:pt x="164" y="811"/>
                    </a:lnTo>
                    <a:cubicBezTo>
                      <a:pt x="164" y="884"/>
                      <a:pt x="198" y="913"/>
                      <a:pt x="249" y="913"/>
                    </a:cubicBezTo>
                    <a:cubicBezTo>
                      <a:pt x="299" y="913"/>
                      <a:pt x="333" y="884"/>
                      <a:pt x="333" y="811"/>
                    </a:cubicBezTo>
                    <a:lnTo>
                      <a:pt x="333" y="665"/>
                    </a:lnTo>
                    <a:lnTo>
                      <a:pt x="491" y="665"/>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1864;p30">
                <a:extLst>
                  <a:ext uri="{FF2B5EF4-FFF2-40B4-BE49-F238E27FC236}">
                    <a16:creationId xmlns:a16="http://schemas.microsoft.com/office/drawing/2014/main" id="{BD5528FE-479D-455C-A856-97A24516E2BB}"/>
                  </a:ext>
                </a:extLst>
              </p:cNvPr>
              <p:cNvSpPr/>
              <p:nvPr/>
            </p:nvSpPr>
            <p:spPr>
              <a:xfrm>
                <a:off x="3377728" y="2285784"/>
                <a:ext cx="62365" cy="112279"/>
              </a:xfrm>
              <a:custGeom>
                <a:avLst/>
                <a:gdLst/>
                <a:ahLst/>
                <a:cxnLst/>
                <a:rect l="l" t="t" r="r" b="b"/>
                <a:pathLst>
                  <a:path w="576" h="1037" extrusionOk="0">
                    <a:moveTo>
                      <a:pt x="1" y="1"/>
                    </a:moveTo>
                    <a:lnTo>
                      <a:pt x="170" y="1"/>
                    </a:lnTo>
                    <a:lnTo>
                      <a:pt x="294" y="474"/>
                    </a:lnTo>
                    <a:lnTo>
                      <a:pt x="418" y="1"/>
                    </a:lnTo>
                    <a:lnTo>
                      <a:pt x="575" y="1"/>
                    </a:lnTo>
                    <a:lnTo>
                      <a:pt x="367" y="693"/>
                    </a:lnTo>
                    <a:lnTo>
                      <a:pt x="367" y="1037"/>
                    </a:lnTo>
                    <a:lnTo>
                      <a:pt x="204" y="1037"/>
                    </a:lnTo>
                    <a:lnTo>
                      <a:pt x="204" y="693"/>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9" name="Google Shape;1865;p30">
              <a:extLst>
                <a:ext uri="{FF2B5EF4-FFF2-40B4-BE49-F238E27FC236}">
                  <a16:creationId xmlns:a16="http://schemas.microsoft.com/office/drawing/2014/main" id="{EBB7CD0F-1BEA-440E-AB19-2AF26113B809}"/>
                </a:ext>
              </a:extLst>
            </p:cNvPr>
            <p:cNvSpPr/>
            <p:nvPr/>
          </p:nvSpPr>
          <p:spPr>
            <a:xfrm>
              <a:off x="4441820" y="2767611"/>
              <a:ext cx="242747" cy="55544"/>
            </a:xfrm>
            <a:custGeom>
              <a:avLst/>
              <a:gdLst/>
              <a:ahLst/>
              <a:cxnLst/>
              <a:rect l="l" t="t" r="r" b="b"/>
              <a:pathLst>
                <a:path w="2242" h="513" extrusionOk="0">
                  <a:moveTo>
                    <a:pt x="0" y="513"/>
                  </a:moveTo>
                  <a:cubicBezTo>
                    <a:pt x="29" y="411"/>
                    <a:pt x="102" y="327"/>
                    <a:pt x="181" y="265"/>
                  </a:cubicBezTo>
                  <a:cubicBezTo>
                    <a:pt x="265" y="203"/>
                    <a:pt x="361" y="158"/>
                    <a:pt x="462" y="124"/>
                  </a:cubicBezTo>
                  <a:cubicBezTo>
                    <a:pt x="558" y="90"/>
                    <a:pt x="659" y="68"/>
                    <a:pt x="761" y="45"/>
                  </a:cubicBezTo>
                  <a:cubicBezTo>
                    <a:pt x="856" y="23"/>
                    <a:pt x="963" y="0"/>
                    <a:pt x="1070" y="6"/>
                  </a:cubicBezTo>
                  <a:cubicBezTo>
                    <a:pt x="1290" y="12"/>
                    <a:pt x="1481" y="107"/>
                    <a:pt x="1667" y="164"/>
                  </a:cubicBezTo>
                  <a:cubicBezTo>
                    <a:pt x="1718" y="180"/>
                    <a:pt x="1746" y="192"/>
                    <a:pt x="1786" y="169"/>
                  </a:cubicBezTo>
                  <a:cubicBezTo>
                    <a:pt x="1831" y="152"/>
                    <a:pt x="1881" y="124"/>
                    <a:pt x="1932" y="113"/>
                  </a:cubicBezTo>
                  <a:cubicBezTo>
                    <a:pt x="2039" y="96"/>
                    <a:pt x="2146" y="102"/>
                    <a:pt x="2242" y="147"/>
                  </a:cubicBezTo>
                  <a:cubicBezTo>
                    <a:pt x="2140" y="124"/>
                    <a:pt x="2039" y="130"/>
                    <a:pt x="1949" y="164"/>
                  </a:cubicBezTo>
                  <a:cubicBezTo>
                    <a:pt x="1904" y="180"/>
                    <a:pt x="1864" y="203"/>
                    <a:pt x="1819" y="231"/>
                  </a:cubicBezTo>
                  <a:cubicBezTo>
                    <a:pt x="1797" y="248"/>
                    <a:pt x="1763" y="259"/>
                    <a:pt x="1729" y="259"/>
                  </a:cubicBezTo>
                  <a:cubicBezTo>
                    <a:pt x="1695" y="259"/>
                    <a:pt x="1667" y="248"/>
                    <a:pt x="1645" y="242"/>
                  </a:cubicBezTo>
                  <a:cubicBezTo>
                    <a:pt x="1442" y="197"/>
                    <a:pt x="1256" y="113"/>
                    <a:pt x="1070" y="113"/>
                  </a:cubicBezTo>
                  <a:cubicBezTo>
                    <a:pt x="975" y="107"/>
                    <a:pt x="879" y="124"/>
                    <a:pt x="778" y="141"/>
                  </a:cubicBezTo>
                  <a:cubicBezTo>
                    <a:pt x="676" y="158"/>
                    <a:pt x="580" y="180"/>
                    <a:pt x="485" y="203"/>
                  </a:cubicBezTo>
                  <a:cubicBezTo>
                    <a:pt x="299" y="254"/>
                    <a:pt x="107" y="333"/>
                    <a:pt x="0" y="513"/>
                  </a:cubicBezTo>
                  <a:close/>
                </a:path>
              </a:pathLst>
            </a:custGeom>
            <a:solidFill>
              <a:srgbClr val="7361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866;p30">
              <a:extLst>
                <a:ext uri="{FF2B5EF4-FFF2-40B4-BE49-F238E27FC236}">
                  <a16:creationId xmlns:a16="http://schemas.microsoft.com/office/drawing/2014/main" id="{1AD85AF1-C080-4CA0-B30C-4F4606C55469}"/>
                </a:ext>
              </a:extLst>
            </p:cNvPr>
            <p:cNvSpPr/>
            <p:nvPr/>
          </p:nvSpPr>
          <p:spPr>
            <a:xfrm>
              <a:off x="4518587" y="1981648"/>
              <a:ext cx="280642" cy="317130"/>
            </a:xfrm>
            <a:custGeom>
              <a:avLst/>
              <a:gdLst/>
              <a:ahLst/>
              <a:cxnLst/>
              <a:rect l="l" t="t" r="r" b="b"/>
              <a:pathLst>
                <a:path w="2592" h="2929" extrusionOk="0">
                  <a:moveTo>
                    <a:pt x="2591" y="648"/>
                  </a:moveTo>
                  <a:lnTo>
                    <a:pt x="2591" y="687"/>
                  </a:lnTo>
                  <a:cubicBezTo>
                    <a:pt x="2569" y="918"/>
                    <a:pt x="2507" y="1149"/>
                    <a:pt x="2479" y="1380"/>
                  </a:cubicBezTo>
                  <a:cubicBezTo>
                    <a:pt x="2451" y="1628"/>
                    <a:pt x="2417" y="1904"/>
                    <a:pt x="2287" y="2230"/>
                  </a:cubicBezTo>
                  <a:cubicBezTo>
                    <a:pt x="2141" y="2613"/>
                    <a:pt x="1927" y="2855"/>
                    <a:pt x="1510" y="2900"/>
                  </a:cubicBezTo>
                  <a:cubicBezTo>
                    <a:pt x="1229" y="2929"/>
                    <a:pt x="868" y="2816"/>
                    <a:pt x="711" y="2585"/>
                  </a:cubicBezTo>
                  <a:cubicBezTo>
                    <a:pt x="423" y="2151"/>
                    <a:pt x="384" y="2039"/>
                    <a:pt x="254" y="1645"/>
                  </a:cubicBezTo>
                  <a:cubicBezTo>
                    <a:pt x="159" y="1352"/>
                    <a:pt x="1" y="1042"/>
                    <a:pt x="1" y="738"/>
                  </a:cubicBezTo>
                  <a:cubicBezTo>
                    <a:pt x="1" y="715"/>
                    <a:pt x="1" y="687"/>
                    <a:pt x="1" y="665"/>
                  </a:cubicBezTo>
                  <a:cubicBezTo>
                    <a:pt x="1" y="665"/>
                    <a:pt x="1" y="670"/>
                    <a:pt x="1" y="670"/>
                  </a:cubicBezTo>
                  <a:cubicBezTo>
                    <a:pt x="1" y="670"/>
                    <a:pt x="451" y="169"/>
                    <a:pt x="485" y="0"/>
                  </a:cubicBezTo>
                  <a:cubicBezTo>
                    <a:pt x="485" y="0"/>
                    <a:pt x="857" y="203"/>
                    <a:pt x="1251" y="259"/>
                  </a:cubicBezTo>
                  <a:cubicBezTo>
                    <a:pt x="1257" y="259"/>
                    <a:pt x="1262" y="259"/>
                    <a:pt x="1268" y="265"/>
                  </a:cubicBezTo>
                  <a:lnTo>
                    <a:pt x="1330" y="265"/>
                  </a:lnTo>
                  <a:lnTo>
                    <a:pt x="1341" y="259"/>
                  </a:lnTo>
                  <a:cubicBezTo>
                    <a:pt x="1735" y="203"/>
                    <a:pt x="2107" y="0"/>
                    <a:pt x="2107" y="0"/>
                  </a:cubicBezTo>
                  <a:cubicBezTo>
                    <a:pt x="2135" y="141"/>
                    <a:pt x="2496" y="535"/>
                    <a:pt x="2591" y="648"/>
                  </a:cubicBezTo>
                  <a:close/>
                </a:path>
              </a:pathLst>
            </a:custGeom>
            <a:solidFill>
              <a:srgbClr val="F6A7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867;p30">
              <a:extLst>
                <a:ext uri="{FF2B5EF4-FFF2-40B4-BE49-F238E27FC236}">
                  <a16:creationId xmlns:a16="http://schemas.microsoft.com/office/drawing/2014/main" id="{5340B810-C196-4345-B790-C2D598455978}"/>
                </a:ext>
              </a:extLst>
            </p:cNvPr>
            <p:cNvSpPr/>
            <p:nvPr/>
          </p:nvSpPr>
          <p:spPr>
            <a:xfrm>
              <a:off x="4495416" y="2910858"/>
              <a:ext cx="168472" cy="51971"/>
            </a:xfrm>
            <a:custGeom>
              <a:avLst/>
              <a:gdLst/>
              <a:ahLst/>
              <a:cxnLst/>
              <a:rect l="l" t="t" r="r" b="b"/>
              <a:pathLst>
                <a:path w="1556" h="480" extrusionOk="0">
                  <a:moveTo>
                    <a:pt x="1" y="479"/>
                  </a:moveTo>
                  <a:cubicBezTo>
                    <a:pt x="249" y="361"/>
                    <a:pt x="480" y="215"/>
                    <a:pt x="750" y="136"/>
                  </a:cubicBezTo>
                  <a:cubicBezTo>
                    <a:pt x="891" y="96"/>
                    <a:pt x="1032" y="91"/>
                    <a:pt x="1167" y="85"/>
                  </a:cubicBezTo>
                  <a:cubicBezTo>
                    <a:pt x="1302" y="74"/>
                    <a:pt x="1437" y="68"/>
                    <a:pt x="1555" y="1"/>
                  </a:cubicBezTo>
                  <a:cubicBezTo>
                    <a:pt x="1510" y="51"/>
                    <a:pt x="1448" y="85"/>
                    <a:pt x="1381" y="113"/>
                  </a:cubicBezTo>
                  <a:cubicBezTo>
                    <a:pt x="1313" y="141"/>
                    <a:pt x="1246" y="153"/>
                    <a:pt x="1178" y="164"/>
                  </a:cubicBezTo>
                  <a:cubicBezTo>
                    <a:pt x="1037" y="187"/>
                    <a:pt x="908" y="198"/>
                    <a:pt x="784" y="237"/>
                  </a:cubicBezTo>
                  <a:cubicBezTo>
                    <a:pt x="525" y="310"/>
                    <a:pt x="277" y="440"/>
                    <a:pt x="1" y="479"/>
                  </a:cubicBezTo>
                  <a:close/>
                </a:path>
              </a:pathLst>
            </a:custGeom>
            <a:solidFill>
              <a:srgbClr val="7361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868;p30">
              <a:extLst>
                <a:ext uri="{FF2B5EF4-FFF2-40B4-BE49-F238E27FC236}">
                  <a16:creationId xmlns:a16="http://schemas.microsoft.com/office/drawing/2014/main" id="{EE164B18-889D-472F-95B0-8F5A3034B3A1}"/>
                </a:ext>
              </a:extLst>
            </p:cNvPr>
            <p:cNvSpPr/>
            <p:nvPr/>
          </p:nvSpPr>
          <p:spPr>
            <a:xfrm>
              <a:off x="4538184" y="2214546"/>
              <a:ext cx="258555" cy="204418"/>
            </a:xfrm>
            <a:custGeom>
              <a:avLst/>
              <a:gdLst/>
              <a:ahLst/>
              <a:cxnLst/>
              <a:rect l="l" t="t" r="r" b="b"/>
              <a:pathLst>
                <a:path w="2388" h="1888" extrusionOk="0">
                  <a:moveTo>
                    <a:pt x="2287" y="51"/>
                  </a:moveTo>
                  <a:cubicBezTo>
                    <a:pt x="2264" y="12"/>
                    <a:pt x="2185" y="0"/>
                    <a:pt x="2185" y="0"/>
                  </a:cubicBezTo>
                  <a:cubicBezTo>
                    <a:pt x="2185" y="0"/>
                    <a:pt x="2230" y="305"/>
                    <a:pt x="2230" y="338"/>
                  </a:cubicBezTo>
                  <a:cubicBezTo>
                    <a:pt x="2236" y="462"/>
                    <a:pt x="2219" y="586"/>
                    <a:pt x="2191" y="710"/>
                  </a:cubicBezTo>
                  <a:cubicBezTo>
                    <a:pt x="2123" y="952"/>
                    <a:pt x="1988" y="1172"/>
                    <a:pt x="1819" y="1358"/>
                  </a:cubicBezTo>
                  <a:cubicBezTo>
                    <a:pt x="1797" y="1380"/>
                    <a:pt x="1509" y="1628"/>
                    <a:pt x="1487" y="1611"/>
                  </a:cubicBezTo>
                  <a:lnTo>
                    <a:pt x="879" y="1200"/>
                  </a:lnTo>
                  <a:cubicBezTo>
                    <a:pt x="817" y="1155"/>
                    <a:pt x="749" y="1099"/>
                    <a:pt x="687" y="1048"/>
                  </a:cubicBezTo>
                  <a:cubicBezTo>
                    <a:pt x="637" y="997"/>
                    <a:pt x="580" y="947"/>
                    <a:pt x="530" y="896"/>
                  </a:cubicBezTo>
                  <a:cubicBezTo>
                    <a:pt x="484" y="851"/>
                    <a:pt x="445" y="806"/>
                    <a:pt x="406" y="761"/>
                  </a:cubicBezTo>
                  <a:cubicBezTo>
                    <a:pt x="372" y="721"/>
                    <a:pt x="338" y="676"/>
                    <a:pt x="304" y="637"/>
                  </a:cubicBezTo>
                  <a:cubicBezTo>
                    <a:pt x="282" y="597"/>
                    <a:pt x="259" y="564"/>
                    <a:pt x="231" y="524"/>
                  </a:cubicBezTo>
                  <a:cubicBezTo>
                    <a:pt x="214" y="490"/>
                    <a:pt x="197" y="457"/>
                    <a:pt x="180" y="423"/>
                  </a:cubicBezTo>
                  <a:cubicBezTo>
                    <a:pt x="169" y="395"/>
                    <a:pt x="158" y="372"/>
                    <a:pt x="147" y="344"/>
                  </a:cubicBezTo>
                  <a:cubicBezTo>
                    <a:pt x="135" y="316"/>
                    <a:pt x="130" y="282"/>
                    <a:pt x="124" y="254"/>
                  </a:cubicBezTo>
                  <a:cubicBezTo>
                    <a:pt x="118" y="226"/>
                    <a:pt x="107" y="181"/>
                    <a:pt x="107" y="181"/>
                  </a:cubicBezTo>
                  <a:cubicBezTo>
                    <a:pt x="107" y="181"/>
                    <a:pt x="0" y="214"/>
                    <a:pt x="6" y="231"/>
                  </a:cubicBezTo>
                  <a:cubicBezTo>
                    <a:pt x="17" y="350"/>
                    <a:pt x="62" y="868"/>
                    <a:pt x="760" y="1403"/>
                  </a:cubicBezTo>
                  <a:lnTo>
                    <a:pt x="1414" y="1887"/>
                  </a:lnTo>
                  <a:lnTo>
                    <a:pt x="1639" y="1735"/>
                  </a:lnTo>
                  <a:cubicBezTo>
                    <a:pt x="1752" y="1651"/>
                    <a:pt x="1819" y="1560"/>
                    <a:pt x="1915" y="1459"/>
                  </a:cubicBezTo>
                  <a:cubicBezTo>
                    <a:pt x="2253" y="1121"/>
                    <a:pt x="2388" y="671"/>
                    <a:pt x="2326" y="186"/>
                  </a:cubicBezTo>
                  <a:cubicBezTo>
                    <a:pt x="2320" y="141"/>
                    <a:pt x="2309" y="91"/>
                    <a:pt x="2287" y="51"/>
                  </a:cubicBezTo>
                  <a:close/>
                </a:path>
              </a:pathLst>
            </a:custGeom>
            <a:solidFill>
              <a:srgbClr val="154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869;p30">
              <a:extLst>
                <a:ext uri="{FF2B5EF4-FFF2-40B4-BE49-F238E27FC236}">
                  <a16:creationId xmlns:a16="http://schemas.microsoft.com/office/drawing/2014/main" id="{0DA082DC-424F-485A-B714-54DA3033C52E}"/>
                </a:ext>
              </a:extLst>
            </p:cNvPr>
            <p:cNvSpPr/>
            <p:nvPr/>
          </p:nvSpPr>
          <p:spPr>
            <a:xfrm>
              <a:off x="4402733" y="3049882"/>
              <a:ext cx="592792" cy="96471"/>
            </a:xfrm>
            <a:custGeom>
              <a:avLst/>
              <a:gdLst/>
              <a:ahLst/>
              <a:cxnLst/>
              <a:rect l="l" t="t" r="r" b="b"/>
              <a:pathLst>
                <a:path w="5475" h="891" extrusionOk="0">
                  <a:moveTo>
                    <a:pt x="5475" y="282"/>
                  </a:moveTo>
                  <a:cubicBezTo>
                    <a:pt x="4439" y="699"/>
                    <a:pt x="3177" y="812"/>
                    <a:pt x="2090" y="812"/>
                  </a:cubicBezTo>
                  <a:cubicBezTo>
                    <a:pt x="801" y="812"/>
                    <a:pt x="142" y="750"/>
                    <a:pt x="63" y="738"/>
                  </a:cubicBezTo>
                  <a:lnTo>
                    <a:pt x="1" y="367"/>
                  </a:lnTo>
                  <a:cubicBezTo>
                    <a:pt x="35" y="372"/>
                    <a:pt x="3183" y="890"/>
                    <a:pt x="5379" y="1"/>
                  </a:cubicBezTo>
                  <a:cubicBezTo>
                    <a:pt x="5407" y="96"/>
                    <a:pt x="5441" y="192"/>
                    <a:pt x="5475" y="282"/>
                  </a:cubicBezTo>
                  <a:close/>
                </a:path>
              </a:pathLst>
            </a:custGeom>
            <a:solidFill>
              <a:srgbClr val="154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870;p30">
              <a:extLst>
                <a:ext uri="{FF2B5EF4-FFF2-40B4-BE49-F238E27FC236}">
                  <a16:creationId xmlns:a16="http://schemas.microsoft.com/office/drawing/2014/main" id="{813A5278-1665-4AFD-8A32-B16CA6A04B7C}"/>
                </a:ext>
              </a:extLst>
            </p:cNvPr>
            <p:cNvSpPr/>
            <p:nvPr/>
          </p:nvSpPr>
          <p:spPr>
            <a:xfrm>
              <a:off x="4647325" y="3440102"/>
              <a:ext cx="182439" cy="412302"/>
            </a:xfrm>
            <a:custGeom>
              <a:avLst/>
              <a:gdLst/>
              <a:ahLst/>
              <a:cxnLst/>
              <a:rect l="l" t="t" r="r" b="b"/>
              <a:pathLst>
                <a:path w="1685" h="3808" extrusionOk="0">
                  <a:moveTo>
                    <a:pt x="552" y="1"/>
                  </a:moveTo>
                  <a:lnTo>
                    <a:pt x="0" y="3808"/>
                  </a:lnTo>
                  <a:lnTo>
                    <a:pt x="1684" y="3706"/>
                  </a:lnTo>
                  <a:close/>
                </a:path>
              </a:pathLst>
            </a:custGeom>
            <a:solidFill>
              <a:srgbClr val="154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871;p30">
              <a:extLst>
                <a:ext uri="{FF2B5EF4-FFF2-40B4-BE49-F238E27FC236}">
                  <a16:creationId xmlns:a16="http://schemas.microsoft.com/office/drawing/2014/main" id="{837AE945-B2E8-44F2-B725-EF4B4E476541}"/>
                </a:ext>
              </a:extLst>
            </p:cNvPr>
            <p:cNvSpPr/>
            <p:nvPr/>
          </p:nvSpPr>
          <p:spPr>
            <a:xfrm>
              <a:off x="5185122" y="3287652"/>
              <a:ext cx="90949" cy="26960"/>
            </a:xfrm>
            <a:custGeom>
              <a:avLst/>
              <a:gdLst/>
              <a:ahLst/>
              <a:cxnLst/>
              <a:rect l="l" t="t" r="r" b="b"/>
              <a:pathLst>
                <a:path w="840" h="249" extrusionOk="0">
                  <a:moveTo>
                    <a:pt x="839" y="142"/>
                  </a:moveTo>
                  <a:lnTo>
                    <a:pt x="834" y="249"/>
                  </a:lnTo>
                  <a:lnTo>
                    <a:pt x="0" y="108"/>
                  </a:lnTo>
                  <a:cubicBezTo>
                    <a:pt x="0" y="108"/>
                    <a:pt x="11" y="74"/>
                    <a:pt x="17" y="1"/>
                  </a:cubicBezTo>
                  <a:close/>
                </a:path>
              </a:pathLst>
            </a:custGeom>
            <a:solidFill>
              <a:srgbClr val="1C2E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6" name="Google Shape;1872;p30">
              <a:extLst>
                <a:ext uri="{FF2B5EF4-FFF2-40B4-BE49-F238E27FC236}">
                  <a16:creationId xmlns:a16="http://schemas.microsoft.com/office/drawing/2014/main" id="{6447AFBE-502B-4C2E-B9DB-7AFDF8F65659}"/>
                </a:ext>
              </a:extLst>
            </p:cNvPr>
            <p:cNvGrpSpPr/>
            <p:nvPr/>
          </p:nvGrpSpPr>
          <p:grpSpPr>
            <a:xfrm>
              <a:off x="3864936" y="2593181"/>
              <a:ext cx="814209" cy="896388"/>
              <a:chOff x="2404561" y="2283943"/>
              <a:chExt cx="814209" cy="896388"/>
            </a:xfrm>
          </p:grpSpPr>
          <p:sp>
            <p:nvSpPr>
              <p:cNvPr id="207" name="Google Shape;1873;p30">
                <a:extLst>
                  <a:ext uri="{FF2B5EF4-FFF2-40B4-BE49-F238E27FC236}">
                    <a16:creationId xmlns:a16="http://schemas.microsoft.com/office/drawing/2014/main" id="{304CB203-E991-4477-BE9F-02D6D9B3AADE}"/>
                  </a:ext>
                </a:extLst>
              </p:cNvPr>
              <p:cNvSpPr/>
              <p:nvPr/>
            </p:nvSpPr>
            <p:spPr>
              <a:xfrm>
                <a:off x="2404561" y="2283943"/>
                <a:ext cx="814209" cy="896388"/>
              </a:xfrm>
              <a:custGeom>
                <a:avLst/>
                <a:gdLst/>
                <a:ahLst/>
                <a:cxnLst/>
                <a:rect l="l" t="t" r="r" b="b"/>
                <a:pathLst>
                  <a:path w="7520" h="8279" extrusionOk="0">
                    <a:moveTo>
                      <a:pt x="7395" y="1780"/>
                    </a:moveTo>
                    <a:cubicBezTo>
                      <a:pt x="7519" y="5852"/>
                      <a:pt x="3695" y="8279"/>
                      <a:pt x="3695" y="8279"/>
                    </a:cubicBezTo>
                    <a:cubicBezTo>
                      <a:pt x="3695" y="8279"/>
                      <a:pt x="125" y="6218"/>
                      <a:pt x="1" y="1780"/>
                    </a:cubicBezTo>
                    <a:cubicBezTo>
                      <a:pt x="2451" y="1780"/>
                      <a:pt x="3695" y="1"/>
                      <a:pt x="3695" y="1"/>
                    </a:cubicBezTo>
                    <a:cubicBezTo>
                      <a:pt x="3695" y="1"/>
                      <a:pt x="4861" y="1645"/>
                      <a:pt x="7395" y="178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1874;p30">
                <a:extLst>
                  <a:ext uri="{FF2B5EF4-FFF2-40B4-BE49-F238E27FC236}">
                    <a16:creationId xmlns:a16="http://schemas.microsoft.com/office/drawing/2014/main" id="{66B73C86-BB5C-4754-97E8-8DF0993F64DB}"/>
                  </a:ext>
                </a:extLst>
              </p:cNvPr>
              <p:cNvSpPr/>
              <p:nvPr/>
            </p:nvSpPr>
            <p:spPr>
              <a:xfrm>
                <a:off x="2521714" y="2414414"/>
                <a:ext cx="576226" cy="634910"/>
              </a:xfrm>
              <a:custGeom>
                <a:avLst/>
                <a:gdLst/>
                <a:ahLst/>
                <a:cxnLst/>
                <a:rect l="l" t="t" r="r" b="b"/>
                <a:pathLst>
                  <a:path w="5322" h="5864" extrusionOk="0">
                    <a:moveTo>
                      <a:pt x="5232" y="1268"/>
                    </a:moveTo>
                    <a:cubicBezTo>
                      <a:pt x="5322" y="4146"/>
                      <a:pt x="2619" y="5863"/>
                      <a:pt x="2619" y="5863"/>
                    </a:cubicBezTo>
                    <a:cubicBezTo>
                      <a:pt x="2619" y="5863"/>
                      <a:pt x="90" y="4405"/>
                      <a:pt x="0" y="1268"/>
                    </a:cubicBezTo>
                    <a:cubicBezTo>
                      <a:pt x="1735" y="1268"/>
                      <a:pt x="2619" y="1"/>
                      <a:pt x="2619" y="1"/>
                    </a:cubicBezTo>
                    <a:cubicBezTo>
                      <a:pt x="2619" y="1"/>
                      <a:pt x="3441" y="1167"/>
                      <a:pt x="5232" y="126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7" name="Google Shape;1875;p30">
              <a:extLst>
                <a:ext uri="{FF2B5EF4-FFF2-40B4-BE49-F238E27FC236}">
                  <a16:creationId xmlns:a16="http://schemas.microsoft.com/office/drawing/2014/main" id="{DFE85592-1554-426E-A26F-BCFADF70BE12}"/>
                </a:ext>
              </a:extLst>
            </p:cNvPr>
            <p:cNvSpPr/>
            <p:nvPr/>
          </p:nvSpPr>
          <p:spPr>
            <a:xfrm>
              <a:off x="4651547" y="2230354"/>
              <a:ext cx="30641" cy="11152"/>
            </a:xfrm>
            <a:custGeom>
              <a:avLst/>
              <a:gdLst/>
              <a:ahLst/>
              <a:cxnLst/>
              <a:rect l="l" t="t" r="r" b="b"/>
              <a:pathLst>
                <a:path w="283" h="103" fill="none" extrusionOk="0">
                  <a:moveTo>
                    <a:pt x="1" y="102"/>
                  </a:moveTo>
                  <a:cubicBezTo>
                    <a:pt x="1" y="102"/>
                    <a:pt x="158" y="1"/>
                    <a:pt x="282" y="63"/>
                  </a:cubicBezTo>
                </a:path>
              </a:pathLst>
            </a:custGeom>
            <a:noFill/>
            <a:ln w="1125" cap="rnd" cmpd="sng">
              <a:solidFill>
                <a:srgbClr val="F77461"/>
              </a:solidFill>
              <a:prstDash val="solid"/>
              <a:miter lim="56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8" name="Google Shape;1876;p30">
              <a:extLst>
                <a:ext uri="{FF2B5EF4-FFF2-40B4-BE49-F238E27FC236}">
                  <a16:creationId xmlns:a16="http://schemas.microsoft.com/office/drawing/2014/main" id="{E636FA89-7ADF-453E-889A-F7F43D214EB8}"/>
                </a:ext>
              </a:extLst>
            </p:cNvPr>
            <p:cNvGrpSpPr/>
            <p:nvPr/>
          </p:nvGrpSpPr>
          <p:grpSpPr>
            <a:xfrm>
              <a:off x="4997071" y="3674646"/>
              <a:ext cx="1253521" cy="788514"/>
              <a:chOff x="4789977" y="3693133"/>
              <a:chExt cx="1170859" cy="736585"/>
            </a:xfrm>
          </p:grpSpPr>
          <p:sp>
            <p:nvSpPr>
              <p:cNvPr id="189" name="Google Shape;1877;p30">
                <a:extLst>
                  <a:ext uri="{FF2B5EF4-FFF2-40B4-BE49-F238E27FC236}">
                    <a16:creationId xmlns:a16="http://schemas.microsoft.com/office/drawing/2014/main" id="{A18DCAF4-8CAA-48ED-88B7-A291BB6A32A5}"/>
                  </a:ext>
                </a:extLst>
              </p:cNvPr>
              <p:cNvSpPr/>
              <p:nvPr/>
            </p:nvSpPr>
            <p:spPr>
              <a:xfrm>
                <a:off x="4789977" y="3693133"/>
                <a:ext cx="1169668" cy="446408"/>
              </a:xfrm>
              <a:custGeom>
                <a:avLst/>
                <a:gdLst/>
                <a:ahLst/>
                <a:cxnLst/>
                <a:rect l="l" t="t" r="r" b="b"/>
                <a:pathLst>
                  <a:path w="10803" h="4123" extrusionOk="0">
                    <a:moveTo>
                      <a:pt x="1121" y="56"/>
                    </a:moveTo>
                    <a:lnTo>
                      <a:pt x="9653" y="0"/>
                    </a:lnTo>
                    <a:cubicBezTo>
                      <a:pt x="10273" y="0"/>
                      <a:pt x="10780" y="546"/>
                      <a:pt x="10785" y="1228"/>
                    </a:cubicBezTo>
                    <a:lnTo>
                      <a:pt x="10802" y="4055"/>
                    </a:lnTo>
                    <a:lnTo>
                      <a:pt x="23" y="4122"/>
                    </a:lnTo>
                    <a:lnTo>
                      <a:pt x="6" y="1295"/>
                    </a:lnTo>
                    <a:cubicBezTo>
                      <a:pt x="1" y="614"/>
                      <a:pt x="502" y="62"/>
                      <a:pt x="1121" y="5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878;p30">
                <a:extLst>
                  <a:ext uri="{FF2B5EF4-FFF2-40B4-BE49-F238E27FC236}">
                    <a16:creationId xmlns:a16="http://schemas.microsoft.com/office/drawing/2014/main" id="{9936E1AA-B167-48F0-BE78-86F2CBFE3042}"/>
                  </a:ext>
                </a:extLst>
              </p:cNvPr>
              <p:cNvSpPr/>
              <p:nvPr/>
            </p:nvSpPr>
            <p:spPr>
              <a:xfrm>
                <a:off x="4792467" y="4132077"/>
                <a:ext cx="1168369" cy="297641"/>
              </a:xfrm>
              <a:custGeom>
                <a:avLst/>
                <a:gdLst/>
                <a:ahLst/>
                <a:cxnLst/>
                <a:rect l="l" t="t" r="r" b="b"/>
                <a:pathLst>
                  <a:path w="10791" h="2749" extrusionOk="0">
                    <a:moveTo>
                      <a:pt x="10790" y="1448"/>
                    </a:moveTo>
                    <a:cubicBezTo>
                      <a:pt x="10790" y="2130"/>
                      <a:pt x="10295" y="2687"/>
                      <a:pt x="9670" y="2687"/>
                    </a:cubicBezTo>
                    <a:lnTo>
                      <a:pt x="1143" y="2743"/>
                    </a:lnTo>
                    <a:cubicBezTo>
                      <a:pt x="524" y="2749"/>
                      <a:pt x="17" y="2197"/>
                      <a:pt x="12" y="1516"/>
                    </a:cubicBezTo>
                    <a:lnTo>
                      <a:pt x="0" y="68"/>
                    </a:lnTo>
                    <a:lnTo>
                      <a:pt x="107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879;p30">
                <a:extLst>
                  <a:ext uri="{FF2B5EF4-FFF2-40B4-BE49-F238E27FC236}">
                    <a16:creationId xmlns:a16="http://schemas.microsoft.com/office/drawing/2014/main" id="{AA2FE369-5A10-48CF-B22F-6DDA0E215C34}"/>
                  </a:ext>
                </a:extLst>
              </p:cNvPr>
              <p:cNvSpPr/>
              <p:nvPr/>
            </p:nvSpPr>
            <p:spPr>
              <a:xfrm>
                <a:off x="5643068" y="3818082"/>
                <a:ext cx="209832" cy="187961"/>
              </a:xfrm>
              <a:custGeom>
                <a:avLst/>
                <a:gdLst/>
                <a:ahLst/>
                <a:cxnLst/>
                <a:rect l="l" t="t" r="r" b="b"/>
                <a:pathLst>
                  <a:path w="1938" h="1736" extrusionOk="0">
                    <a:moveTo>
                      <a:pt x="180" y="6"/>
                    </a:moveTo>
                    <a:lnTo>
                      <a:pt x="1752" y="1"/>
                    </a:lnTo>
                    <a:cubicBezTo>
                      <a:pt x="1847" y="1"/>
                      <a:pt x="1932" y="68"/>
                      <a:pt x="1932" y="158"/>
                    </a:cubicBezTo>
                    <a:lnTo>
                      <a:pt x="1938" y="1561"/>
                    </a:lnTo>
                    <a:cubicBezTo>
                      <a:pt x="1938" y="1651"/>
                      <a:pt x="1859" y="1724"/>
                      <a:pt x="1763" y="1724"/>
                    </a:cubicBezTo>
                    <a:lnTo>
                      <a:pt x="192" y="1735"/>
                    </a:lnTo>
                    <a:cubicBezTo>
                      <a:pt x="90" y="1735"/>
                      <a:pt x="12" y="1662"/>
                      <a:pt x="12" y="1572"/>
                    </a:cubicBezTo>
                    <a:lnTo>
                      <a:pt x="0" y="170"/>
                    </a:lnTo>
                    <a:cubicBezTo>
                      <a:pt x="0" y="79"/>
                      <a:pt x="85" y="12"/>
                      <a:pt x="180" y="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880;p30">
                <a:extLst>
                  <a:ext uri="{FF2B5EF4-FFF2-40B4-BE49-F238E27FC236}">
                    <a16:creationId xmlns:a16="http://schemas.microsoft.com/office/drawing/2014/main" id="{CCE9A390-C255-4650-97F8-5363143D58E6}"/>
                  </a:ext>
                </a:extLst>
              </p:cNvPr>
              <p:cNvSpPr/>
              <p:nvPr/>
            </p:nvSpPr>
            <p:spPr>
              <a:xfrm>
                <a:off x="5697963" y="3866913"/>
                <a:ext cx="100693" cy="89650"/>
              </a:xfrm>
              <a:custGeom>
                <a:avLst/>
                <a:gdLst/>
                <a:ahLst/>
                <a:cxnLst/>
                <a:rect l="l" t="t" r="r" b="b"/>
                <a:pathLst>
                  <a:path w="930" h="828" fill="none" extrusionOk="0">
                    <a:moveTo>
                      <a:pt x="85" y="6"/>
                    </a:moveTo>
                    <a:lnTo>
                      <a:pt x="834" y="0"/>
                    </a:lnTo>
                    <a:cubicBezTo>
                      <a:pt x="884" y="0"/>
                      <a:pt x="924" y="34"/>
                      <a:pt x="924" y="79"/>
                    </a:cubicBezTo>
                    <a:lnTo>
                      <a:pt x="924" y="749"/>
                    </a:lnTo>
                    <a:cubicBezTo>
                      <a:pt x="929" y="789"/>
                      <a:pt x="890" y="822"/>
                      <a:pt x="839" y="822"/>
                    </a:cubicBezTo>
                    <a:lnTo>
                      <a:pt x="90" y="828"/>
                    </a:lnTo>
                    <a:cubicBezTo>
                      <a:pt x="45" y="828"/>
                      <a:pt x="6" y="794"/>
                      <a:pt x="6" y="755"/>
                    </a:cubicBezTo>
                    <a:lnTo>
                      <a:pt x="0" y="85"/>
                    </a:lnTo>
                    <a:cubicBezTo>
                      <a:pt x="0" y="40"/>
                      <a:pt x="40" y="6"/>
                      <a:pt x="85" y="6"/>
                    </a:cubicBezTo>
                    <a:close/>
                  </a:path>
                </a:pathLst>
              </a:custGeom>
              <a:noFill/>
              <a:ln w="2950" cap="flat" cmpd="sng">
                <a:solidFill>
                  <a:srgbClr val="DA973D"/>
                </a:solidFill>
                <a:prstDash val="solid"/>
                <a:miter lim="56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881;p30">
                <a:extLst>
                  <a:ext uri="{FF2B5EF4-FFF2-40B4-BE49-F238E27FC236}">
                    <a16:creationId xmlns:a16="http://schemas.microsoft.com/office/drawing/2014/main" id="{A7507D7A-59B4-4284-B941-65E8964DC7C3}"/>
                  </a:ext>
                </a:extLst>
              </p:cNvPr>
              <p:cNvSpPr/>
              <p:nvPr/>
            </p:nvSpPr>
            <p:spPr>
              <a:xfrm>
                <a:off x="5773538" y="3818082"/>
                <a:ext cx="758" cy="48939"/>
              </a:xfrm>
              <a:custGeom>
                <a:avLst/>
                <a:gdLst/>
                <a:ahLst/>
                <a:cxnLst/>
                <a:rect l="l" t="t" r="r" b="b"/>
                <a:pathLst>
                  <a:path w="7" h="452" fill="none" extrusionOk="0">
                    <a:moveTo>
                      <a:pt x="6" y="451"/>
                    </a:moveTo>
                    <a:lnTo>
                      <a:pt x="0" y="1"/>
                    </a:lnTo>
                  </a:path>
                </a:pathLst>
              </a:custGeom>
              <a:noFill/>
              <a:ln w="2950" cap="flat" cmpd="sng">
                <a:solidFill>
                  <a:srgbClr val="DA973D"/>
                </a:solidFill>
                <a:prstDash val="solid"/>
                <a:miter lim="56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882;p30">
                <a:extLst>
                  <a:ext uri="{FF2B5EF4-FFF2-40B4-BE49-F238E27FC236}">
                    <a16:creationId xmlns:a16="http://schemas.microsoft.com/office/drawing/2014/main" id="{0F61D68B-B321-4508-A725-762480990508}"/>
                  </a:ext>
                </a:extLst>
              </p:cNvPr>
              <p:cNvSpPr/>
              <p:nvPr/>
            </p:nvSpPr>
            <p:spPr>
              <a:xfrm>
                <a:off x="5721675" y="3818731"/>
                <a:ext cx="108" cy="48831"/>
              </a:xfrm>
              <a:custGeom>
                <a:avLst/>
                <a:gdLst/>
                <a:ahLst/>
                <a:cxnLst/>
                <a:rect l="l" t="t" r="r" b="b"/>
                <a:pathLst>
                  <a:path w="1" h="451" fill="none" extrusionOk="0">
                    <a:moveTo>
                      <a:pt x="1" y="451"/>
                    </a:moveTo>
                    <a:lnTo>
                      <a:pt x="1" y="0"/>
                    </a:lnTo>
                  </a:path>
                </a:pathLst>
              </a:custGeom>
              <a:noFill/>
              <a:ln w="2950" cap="flat" cmpd="sng">
                <a:solidFill>
                  <a:srgbClr val="DA973D"/>
                </a:solidFill>
                <a:prstDash val="solid"/>
                <a:miter lim="56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883;p30">
                <a:extLst>
                  <a:ext uri="{FF2B5EF4-FFF2-40B4-BE49-F238E27FC236}">
                    <a16:creationId xmlns:a16="http://schemas.microsoft.com/office/drawing/2014/main" id="{AEE5383F-18F9-4A78-BED6-D5AEDCB8C474}"/>
                  </a:ext>
                </a:extLst>
              </p:cNvPr>
              <p:cNvSpPr/>
              <p:nvPr/>
            </p:nvSpPr>
            <p:spPr>
              <a:xfrm>
                <a:off x="5774729" y="3955915"/>
                <a:ext cx="108" cy="48831"/>
              </a:xfrm>
              <a:custGeom>
                <a:avLst/>
                <a:gdLst/>
                <a:ahLst/>
                <a:cxnLst/>
                <a:rect l="l" t="t" r="r" b="b"/>
                <a:pathLst>
                  <a:path w="1" h="451" fill="none" extrusionOk="0">
                    <a:moveTo>
                      <a:pt x="1" y="451"/>
                    </a:moveTo>
                    <a:lnTo>
                      <a:pt x="1" y="0"/>
                    </a:lnTo>
                  </a:path>
                </a:pathLst>
              </a:custGeom>
              <a:noFill/>
              <a:ln w="2950" cap="flat" cmpd="sng">
                <a:solidFill>
                  <a:srgbClr val="DA973D"/>
                </a:solidFill>
                <a:prstDash val="solid"/>
                <a:miter lim="56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884;p30">
                <a:extLst>
                  <a:ext uri="{FF2B5EF4-FFF2-40B4-BE49-F238E27FC236}">
                    <a16:creationId xmlns:a16="http://schemas.microsoft.com/office/drawing/2014/main" id="{F12639BE-CC45-4E9D-9287-417EA0D98FCC}"/>
                  </a:ext>
                </a:extLst>
              </p:cNvPr>
              <p:cNvSpPr/>
              <p:nvPr/>
            </p:nvSpPr>
            <p:spPr>
              <a:xfrm>
                <a:off x="5722325" y="3956456"/>
                <a:ext cx="650" cy="48939"/>
              </a:xfrm>
              <a:custGeom>
                <a:avLst/>
                <a:gdLst/>
                <a:ahLst/>
                <a:cxnLst/>
                <a:rect l="l" t="t" r="r" b="b"/>
                <a:pathLst>
                  <a:path w="6" h="452" fill="none" extrusionOk="0">
                    <a:moveTo>
                      <a:pt x="6" y="451"/>
                    </a:moveTo>
                    <a:lnTo>
                      <a:pt x="0" y="1"/>
                    </a:lnTo>
                  </a:path>
                </a:pathLst>
              </a:custGeom>
              <a:noFill/>
              <a:ln w="2950" cap="flat" cmpd="sng">
                <a:solidFill>
                  <a:srgbClr val="DA973D"/>
                </a:solidFill>
                <a:prstDash val="solid"/>
                <a:miter lim="56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885;p30">
                <a:extLst>
                  <a:ext uri="{FF2B5EF4-FFF2-40B4-BE49-F238E27FC236}">
                    <a16:creationId xmlns:a16="http://schemas.microsoft.com/office/drawing/2014/main" id="{D8B0B526-1B36-400A-A283-0F67752AFC8C}"/>
                  </a:ext>
                </a:extLst>
              </p:cNvPr>
              <p:cNvSpPr/>
              <p:nvPr/>
            </p:nvSpPr>
            <p:spPr>
              <a:xfrm>
                <a:off x="5643609" y="3888785"/>
                <a:ext cx="54461" cy="108"/>
              </a:xfrm>
              <a:custGeom>
                <a:avLst/>
                <a:gdLst/>
                <a:ahLst/>
                <a:cxnLst/>
                <a:rect l="l" t="t" r="r" b="b"/>
                <a:pathLst>
                  <a:path w="503" h="1" fill="none" extrusionOk="0">
                    <a:moveTo>
                      <a:pt x="502" y="1"/>
                    </a:moveTo>
                    <a:lnTo>
                      <a:pt x="1" y="1"/>
                    </a:lnTo>
                  </a:path>
                </a:pathLst>
              </a:custGeom>
              <a:noFill/>
              <a:ln w="2950" cap="flat" cmpd="sng">
                <a:solidFill>
                  <a:srgbClr val="DA973D"/>
                </a:solidFill>
                <a:prstDash val="solid"/>
                <a:miter lim="56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886;p30">
                <a:extLst>
                  <a:ext uri="{FF2B5EF4-FFF2-40B4-BE49-F238E27FC236}">
                    <a16:creationId xmlns:a16="http://schemas.microsoft.com/office/drawing/2014/main" id="{85EFA772-8C2E-4D51-BC00-6D08C12E8BFF}"/>
                  </a:ext>
                </a:extLst>
              </p:cNvPr>
              <p:cNvSpPr/>
              <p:nvPr/>
            </p:nvSpPr>
            <p:spPr>
              <a:xfrm>
                <a:off x="5643609" y="3935126"/>
                <a:ext cx="55002" cy="758"/>
              </a:xfrm>
              <a:custGeom>
                <a:avLst/>
                <a:gdLst/>
                <a:ahLst/>
                <a:cxnLst/>
                <a:rect l="l" t="t" r="r" b="b"/>
                <a:pathLst>
                  <a:path w="508" h="7" fill="none" extrusionOk="0">
                    <a:moveTo>
                      <a:pt x="508" y="1"/>
                    </a:moveTo>
                    <a:lnTo>
                      <a:pt x="1" y="6"/>
                    </a:lnTo>
                  </a:path>
                </a:pathLst>
              </a:custGeom>
              <a:noFill/>
              <a:ln w="2950" cap="flat" cmpd="sng">
                <a:solidFill>
                  <a:srgbClr val="DA973D"/>
                </a:solidFill>
                <a:prstDash val="solid"/>
                <a:miter lim="56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887;p30">
                <a:extLst>
                  <a:ext uri="{FF2B5EF4-FFF2-40B4-BE49-F238E27FC236}">
                    <a16:creationId xmlns:a16="http://schemas.microsoft.com/office/drawing/2014/main" id="{F2B7DC95-099E-4F0A-9E68-882A1C364419}"/>
                  </a:ext>
                </a:extLst>
              </p:cNvPr>
              <p:cNvSpPr/>
              <p:nvPr/>
            </p:nvSpPr>
            <p:spPr>
              <a:xfrm>
                <a:off x="5797900" y="3887594"/>
                <a:ext cx="54353" cy="758"/>
              </a:xfrm>
              <a:custGeom>
                <a:avLst/>
                <a:gdLst/>
                <a:ahLst/>
                <a:cxnLst/>
                <a:rect l="l" t="t" r="r" b="b"/>
                <a:pathLst>
                  <a:path w="502" h="7" fill="none" extrusionOk="0">
                    <a:moveTo>
                      <a:pt x="502" y="1"/>
                    </a:moveTo>
                    <a:lnTo>
                      <a:pt x="1" y="6"/>
                    </a:lnTo>
                  </a:path>
                </a:pathLst>
              </a:custGeom>
              <a:noFill/>
              <a:ln w="2950" cap="flat" cmpd="sng">
                <a:solidFill>
                  <a:srgbClr val="DA973D"/>
                </a:solidFill>
                <a:prstDash val="solid"/>
                <a:miter lim="56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1888;p30">
                <a:extLst>
                  <a:ext uri="{FF2B5EF4-FFF2-40B4-BE49-F238E27FC236}">
                    <a16:creationId xmlns:a16="http://schemas.microsoft.com/office/drawing/2014/main" id="{E1E2B7C7-2A5D-4885-92D1-034FAC25E736}"/>
                  </a:ext>
                </a:extLst>
              </p:cNvPr>
              <p:cNvSpPr/>
              <p:nvPr/>
            </p:nvSpPr>
            <p:spPr>
              <a:xfrm>
                <a:off x="5797900" y="3934585"/>
                <a:ext cx="55002" cy="108"/>
              </a:xfrm>
              <a:custGeom>
                <a:avLst/>
                <a:gdLst/>
                <a:ahLst/>
                <a:cxnLst/>
                <a:rect l="l" t="t" r="r" b="b"/>
                <a:pathLst>
                  <a:path w="508" h="1" fill="none" extrusionOk="0">
                    <a:moveTo>
                      <a:pt x="508" y="0"/>
                    </a:moveTo>
                    <a:lnTo>
                      <a:pt x="1" y="0"/>
                    </a:lnTo>
                  </a:path>
                </a:pathLst>
              </a:custGeom>
              <a:noFill/>
              <a:ln w="2950" cap="flat" cmpd="sng">
                <a:solidFill>
                  <a:srgbClr val="DA973D"/>
                </a:solidFill>
                <a:prstDash val="solid"/>
                <a:miter lim="56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1889;p30">
                <a:extLst>
                  <a:ext uri="{FF2B5EF4-FFF2-40B4-BE49-F238E27FC236}">
                    <a16:creationId xmlns:a16="http://schemas.microsoft.com/office/drawing/2014/main" id="{673C8805-29CB-463F-A6DD-6CEA0CFF95ED}"/>
                  </a:ext>
                </a:extLst>
              </p:cNvPr>
              <p:cNvSpPr/>
              <p:nvPr/>
            </p:nvSpPr>
            <p:spPr>
              <a:xfrm>
                <a:off x="5696664" y="4199748"/>
                <a:ext cx="158078" cy="58034"/>
              </a:xfrm>
              <a:custGeom>
                <a:avLst/>
                <a:gdLst/>
                <a:ahLst/>
                <a:cxnLst/>
                <a:rect l="l" t="t" r="r" b="b"/>
                <a:pathLst>
                  <a:path w="1460" h="536" extrusionOk="0">
                    <a:moveTo>
                      <a:pt x="1167" y="530"/>
                    </a:moveTo>
                    <a:lnTo>
                      <a:pt x="299" y="536"/>
                    </a:lnTo>
                    <a:cubicBezTo>
                      <a:pt x="136" y="536"/>
                      <a:pt x="1" y="418"/>
                      <a:pt x="1" y="271"/>
                    </a:cubicBezTo>
                    <a:cubicBezTo>
                      <a:pt x="1" y="125"/>
                      <a:pt x="130" y="7"/>
                      <a:pt x="294" y="7"/>
                    </a:cubicBezTo>
                    <a:lnTo>
                      <a:pt x="1161" y="1"/>
                    </a:lnTo>
                    <a:cubicBezTo>
                      <a:pt x="1324" y="1"/>
                      <a:pt x="1459" y="114"/>
                      <a:pt x="1459" y="260"/>
                    </a:cubicBezTo>
                    <a:cubicBezTo>
                      <a:pt x="1459" y="406"/>
                      <a:pt x="1330" y="525"/>
                      <a:pt x="1167" y="53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1890;p30">
                <a:extLst>
                  <a:ext uri="{FF2B5EF4-FFF2-40B4-BE49-F238E27FC236}">
                    <a16:creationId xmlns:a16="http://schemas.microsoft.com/office/drawing/2014/main" id="{39D94030-9C00-489F-B91C-3580D75ADD15}"/>
                  </a:ext>
                </a:extLst>
              </p:cNvPr>
              <p:cNvSpPr/>
              <p:nvPr/>
            </p:nvSpPr>
            <p:spPr>
              <a:xfrm>
                <a:off x="4916225" y="4297304"/>
                <a:ext cx="939156" cy="62906"/>
              </a:xfrm>
              <a:custGeom>
                <a:avLst/>
                <a:gdLst/>
                <a:ahLst/>
                <a:cxnLst/>
                <a:rect l="l" t="t" r="r" b="b"/>
                <a:pathLst>
                  <a:path w="8674" h="581" extrusionOk="0">
                    <a:moveTo>
                      <a:pt x="299" y="52"/>
                    </a:moveTo>
                    <a:lnTo>
                      <a:pt x="8375" y="1"/>
                    </a:lnTo>
                    <a:cubicBezTo>
                      <a:pt x="8538" y="1"/>
                      <a:pt x="8673" y="114"/>
                      <a:pt x="8673" y="260"/>
                    </a:cubicBezTo>
                    <a:cubicBezTo>
                      <a:pt x="8673" y="406"/>
                      <a:pt x="8544" y="525"/>
                      <a:pt x="8380" y="530"/>
                    </a:cubicBezTo>
                    <a:lnTo>
                      <a:pt x="299" y="581"/>
                    </a:lnTo>
                    <a:cubicBezTo>
                      <a:pt x="136" y="581"/>
                      <a:pt x="6" y="463"/>
                      <a:pt x="6" y="316"/>
                    </a:cubicBezTo>
                    <a:cubicBezTo>
                      <a:pt x="0" y="170"/>
                      <a:pt x="136" y="52"/>
                      <a:pt x="299" y="5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1891;p30">
                <a:extLst>
                  <a:ext uri="{FF2B5EF4-FFF2-40B4-BE49-F238E27FC236}">
                    <a16:creationId xmlns:a16="http://schemas.microsoft.com/office/drawing/2014/main" id="{C5DF1591-A89E-4717-AEF7-600ECDCA8878}"/>
                  </a:ext>
                </a:extLst>
              </p:cNvPr>
              <p:cNvSpPr/>
              <p:nvPr/>
            </p:nvSpPr>
            <p:spPr>
              <a:xfrm>
                <a:off x="5516171" y="4201048"/>
                <a:ext cx="158078" cy="58034"/>
              </a:xfrm>
              <a:custGeom>
                <a:avLst/>
                <a:gdLst/>
                <a:ahLst/>
                <a:cxnLst/>
                <a:rect l="l" t="t" r="r" b="b"/>
                <a:pathLst>
                  <a:path w="1460" h="536" extrusionOk="0">
                    <a:moveTo>
                      <a:pt x="1167" y="524"/>
                    </a:moveTo>
                    <a:lnTo>
                      <a:pt x="294" y="530"/>
                    </a:lnTo>
                    <a:cubicBezTo>
                      <a:pt x="136" y="535"/>
                      <a:pt x="1" y="417"/>
                      <a:pt x="1" y="270"/>
                    </a:cubicBezTo>
                    <a:cubicBezTo>
                      <a:pt x="1" y="124"/>
                      <a:pt x="130" y="6"/>
                      <a:pt x="294" y="6"/>
                    </a:cubicBezTo>
                    <a:lnTo>
                      <a:pt x="1161" y="0"/>
                    </a:lnTo>
                    <a:cubicBezTo>
                      <a:pt x="1324" y="0"/>
                      <a:pt x="1454" y="113"/>
                      <a:pt x="1459" y="259"/>
                    </a:cubicBezTo>
                    <a:cubicBezTo>
                      <a:pt x="1459" y="406"/>
                      <a:pt x="1324" y="524"/>
                      <a:pt x="1167" y="524"/>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1892;p30">
                <a:extLst>
                  <a:ext uri="{FF2B5EF4-FFF2-40B4-BE49-F238E27FC236}">
                    <a16:creationId xmlns:a16="http://schemas.microsoft.com/office/drawing/2014/main" id="{27EE8CDE-39CC-4596-916B-01DC45A8EEC2}"/>
                  </a:ext>
                </a:extLst>
              </p:cNvPr>
              <p:cNvSpPr/>
              <p:nvPr/>
            </p:nvSpPr>
            <p:spPr>
              <a:xfrm>
                <a:off x="4913193" y="3820572"/>
                <a:ext cx="529344" cy="73192"/>
              </a:xfrm>
              <a:custGeom>
                <a:avLst/>
                <a:gdLst/>
                <a:ahLst/>
                <a:cxnLst/>
                <a:rect l="l" t="t" r="r" b="b"/>
                <a:pathLst>
                  <a:path w="4889" h="676" extrusionOk="0">
                    <a:moveTo>
                      <a:pt x="299" y="28"/>
                    </a:moveTo>
                    <a:lnTo>
                      <a:pt x="4584" y="0"/>
                    </a:lnTo>
                    <a:cubicBezTo>
                      <a:pt x="4748" y="0"/>
                      <a:pt x="4883" y="118"/>
                      <a:pt x="4883" y="265"/>
                    </a:cubicBezTo>
                    <a:lnTo>
                      <a:pt x="4883" y="383"/>
                    </a:lnTo>
                    <a:cubicBezTo>
                      <a:pt x="4888" y="529"/>
                      <a:pt x="4753" y="648"/>
                      <a:pt x="4590" y="648"/>
                    </a:cubicBezTo>
                    <a:lnTo>
                      <a:pt x="299" y="676"/>
                    </a:lnTo>
                    <a:cubicBezTo>
                      <a:pt x="135" y="676"/>
                      <a:pt x="6" y="558"/>
                      <a:pt x="6" y="411"/>
                    </a:cubicBezTo>
                    <a:lnTo>
                      <a:pt x="6" y="293"/>
                    </a:lnTo>
                    <a:cubicBezTo>
                      <a:pt x="0" y="147"/>
                      <a:pt x="135" y="28"/>
                      <a:pt x="299" y="2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1893;p30">
                <a:extLst>
                  <a:ext uri="{FF2B5EF4-FFF2-40B4-BE49-F238E27FC236}">
                    <a16:creationId xmlns:a16="http://schemas.microsoft.com/office/drawing/2014/main" id="{36DE422E-9F37-4650-8C22-9990E89CBDD7}"/>
                  </a:ext>
                </a:extLst>
              </p:cNvPr>
              <p:cNvSpPr/>
              <p:nvPr/>
            </p:nvSpPr>
            <p:spPr>
              <a:xfrm>
                <a:off x="4913193" y="3944871"/>
                <a:ext cx="370184" cy="72109"/>
              </a:xfrm>
              <a:custGeom>
                <a:avLst/>
                <a:gdLst/>
                <a:ahLst/>
                <a:cxnLst/>
                <a:rect l="l" t="t" r="r" b="b"/>
                <a:pathLst>
                  <a:path w="3419" h="666" extrusionOk="0">
                    <a:moveTo>
                      <a:pt x="209" y="23"/>
                    </a:moveTo>
                    <a:lnTo>
                      <a:pt x="3210" y="1"/>
                    </a:lnTo>
                    <a:cubicBezTo>
                      <a:pt x="3323" y="1"/>
                      <a:pt x="3419" y="119"/>
                      <a:pt x="3419" y="266"/>
                    </a:cubicBezTo>
                    <a:lnTo>
                      <a:pt x="3419" y="384"/>
                    </a:lnTo>
                    <a:cubicBezTo>
                      <a:pt x="3419" y="530"/>
                      <a:pt x="3329" y="649"/>
                      <a:pt x="3216" y="649"/>
                    </a:cubicBezTo>
                    <a:lnTo>
                      <a:pt x="214" y="665"/>
                    </a:lnTo>
                    <a:cubicBezTo>
                      <a:pt x="96" y="665"/>
                      <a:pt x="6" y="553"/>
                      <a:pt x="6" y="406"/>
                    </a:cubicBezTo>
                    <a:lnTo>
                      <a:pt x="6" y="288"/>
                    </a:lnTo>
                    <a:cubicBezTo>
                      <a:pt x="0" y="142"/>
                      <a:pt x="96" y="23"/>
                      <a:pt x="209" y="23"/>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1894;p30">
                <a:extLst>
                  <a:ext uri="{FF2B5EF4-FFF2-40B4-BE49-F238E27FC236}">
                    <a16:creationId xmlns:a16="http://schemas.microsoft.com/office/drawing/2014/main" id="{48D0175A-F733-4A45-9153-BFCCAA176F5F}"/>
                  </a:ext>
                </a:extLst>
              </p:cNvPr>
              <p:cNvSpPr/>
              <p:nvPr/>
            </p:nvSpPr>
            <p:spPr>
              <a:xfrm>
                <a:off x="4792467" y="4094939"/>
                <a:ext cx="1167178" cy="37246"/>
              </a:xfrm>
              <a:custGeom>
                <a:avLst/>
                <a:gdLst/>
                <a:ahLst/>
                <a:cxnLst/>
                <a:rect l="l" t="t" r="r" b="b"/>
                <a:pathLst>
                  <a:path w="10780" h="344" extrusionOk="0">
                    <a:moveTo>
                      <a:pt x="0" y="344"/>
                    </a:moveTo>
                    <a:lnTo>
                      <a:pt x="10779" y="276"/>
                    </a:lnTo>
                    <a:lnTo>
                      <a:pt x="10773" y="0"/>
                    </a:lnTo>
                    <a:lnTo>
                      <a:pt x="0" y="68"/>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9" name="Google Shape;1895;p30">
              <a:extLst>
                <a:ext uri="{FF2B5EF4-FFF2-40B4-BE49-F238E27FC236}">
                  <a16:creationId xmlns:a16="http://schemas.microsoft.com/office/drawing/2014/main" id="{1B7097A9-91DF-4BFC-AA2A-260263CBF3D9}"/>
                </a:ext>
              </a:extLst>
            </p:cNvPr>
            <p:cNvGrpSpPr/>
            <p:nvPr/>
          </p:nvGrpSpPr>
          <p:grpSpPr>
            <a:xfrm>
              <a:off x="5391747" y="2642704"/>
              <a:ext cx="464183" cy="561419"/>
              <a:chOff x="4033219" y="1651080"/>
              <a:chExt cx="226398" cy="273823"/>
            </a:xfrm>
          </p:grpSpPr>
          <p:sp>
            <p:nvSpPr>
              <p:cNvPr id="187" name="Google Shape;1896;p30">
                <a:extLst>
                  <a:ext uri="{FF2B5EF4-FFF2-40B4-BE49-F238E27FC236}">
                    <a16:creationId xmlns:a16="http://schemas.microsoft.com/office/drawing/2014/main" id="{E863C4D6-268D-424C-A08A-B2F5BC2C62D0}"/>
                  </a:ext>
                </a:extLst>
              </p:cNvPr>
              <p:cNvSpPr/>
              <p:nvPr/>
            </p:nvSpPr>
            <p:spPr>
              <a:xfrm>
                <a:off x="4054549" y="1651080"/>
                <a:ext cx="192184" cy="123214"/>
              </a:xfrm>
              <a:custGeom>
                <a:avLst/>
                <a:gdLst/>
                <a:ahLst/>
                <a:cxnLst/>
                <a:rect l="l" t="t" r="r" b="b"/>
                <a:pathLst>
                  <a:path w="1775" h="1138" extrusionOk="0">
                    <a:moveTo>
                      <a:pt x="249" y="884"/>
                    </a:moveTo>
                    <a:lnTo>
                      <a:pt x="1521" y="884"/>
                    </a:lnTo>
                    <a:cubicBezTo>
                      <a:pt x="1521" y="535"/>
                      <a:pt x="1234" y="254"/>
                      <a:pt x="885" y="254"/>
                    </a:cubicBezTo>
                    <a:cubicBezTo>
                      <a:pt x="536" y="254"/>
                      <a:pt x="254" y="535"/>
                      <a:pt x="249" y="884"/>
                    </a:cubicBezTo>
                    <a:close/>
                    <a:moveTo>
                      <a:pt x="1775" y="1138"/>
                    </a:moveTo>
                    <a:lnTo>
                      <a:pt x="1" y="1138"/>
                    </a:lnTo>
                    <a:lnTo>
                      <a:pt x="1" y="890"/>
                    </a:lnTo>
                    <a:cubicBezTo>
                      <a:pt x="1" y="400"/>
                      <a:pt x="395" y="0"/>
                      <a:pt x="885" y="0"/>
                    </a:cubicBezTo>
                    <a:cubicBezTo>
                      <a:pt x="1375" y="0"/>
                      <a:pt x="1775" y="400"/>
                      <a:pt x="1775" y="89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97;p30">
                <a:extLst>
                  <a:ext uri="{FF2B5EF4-FFF2-40B4-BE49-F238E27FC236}">
                    <a16:creationId xmlns:a16="http://schemas.microsoft.com/office/drawing/2014/main" id="{48646549-9F4B-4C0E-993A-3B71D4411FD8}"/>
                  </a:ext>
                </a:extLst>
              </p:cNvPr>
              <p:cNvSpPr/>
              <p:nvPr/>
            </p:nvSpPr>
            <p:spPr>
              <a:xfrm>
                <a:off x="4033219" y="1741922"/>
                <a:ext cx="226398" cy="182981"/>
              </a:xfrm>
              <a:custGeom>
                <a:avLst/>
                <a:gdLst/>
                <a:ahLst/>
                <a:cxnLst/>
                <a:rect l="l" t="t" r="r" b="b"/>
                <a:pathLst>
                  <a:path w="2091" h="1690" extrusionOk="0">
                    <a:moveTo>
                      <a:pt x="1274" y="1408"/>
                    </a:moveTo>
                    <a:lnTo>
                      <a:pt x="1133" y="1408"/>
                    </a:lnTo>
                    <a:lnTo>
                      <a:pt x="958" y="1408"/>
                    </a:lnTo>
                    <a:lnTo>
                      <a:pt x="812" y="1408"/>
                    </a:lnTo>
                    <a:lnTo>
                      <a:pt x="941" y="721"/>
                    </a:lnTo>
                    <a:cubicBezTo>
                      <a:pt x="868" y="682"/>
                      <a:pt x="812" y="603"/>
                      <a:pt x="812" y="513"/>
                    </a:cubicBezTo>
                    <a:cubicBezTo>
                      <a:pt x="812" y="383"/>
                      <a:pt x="919" y="282"/>
                      <a:pt x="1043" y="282"/>
                    </a:cubicBezTo>
                    <a:cubicBezTo>
                      <a:pt x="1172" y="282"/>
                      <a:pt x="1274" y="383"/>
                      <a:pt x="1274" y="513"/>
                    </a:cubicBezTo>
                    <a:cubicBezTo>
                      <a:pt x="1274" y="603"/>
                      <a:pt x="1223" y="682"/>
                      <a:pt x="1150" y="721"/>
                    </a:cubicBezTo>
                    <a:close/>
                    <a:moveTo>
                      <a:pt x="1904" y="0"/>
                    </a:moveTo>
                    <a:lnTo>
                      <a:pt x="187" y="0"/>
                    </a:lnTo>
                    <a:cubicBezTo>
                      <a:pt x="85" y="0"/>
                      <a:pt x="1" y="85"/>
                      <a:pt x="1" y="186"/>
                    </a:cubicBezTo>
                    <a:lnTo>
                      <a:pt x="1" y="1504"/>
                    </a:lnTo>
                    <a:cubicBezTo>
                      <a:pt x="1" y="1605"/>
                      <a:pt x="85" y="1690"/>
                      <a:pt x="187" y="1690"/>
                    </a:cubicBezTo>
                    <a:lnTo>
                      <a:pt x="1904" y="1690"/>
                    </a:lnTo>
                    <a:cubicBezTo>
                      <a:pt x="2006" y="1690"/>
                      <a:pt x="2090" y="1605"/>
                      <a:pt x="2090" y="1504"/>
                    </a:cubicBezTo>
                    <a:lnTo>
                      <a:pt x="2090" y="186"/>
                    </a:lnTo>
                    <a:cubicBezTo>
                      <a:pt x="2090" y="85"/>
                      <a:pt x="2006" y="0"/>
                      <a:pt x="190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0" name="Google Shape;1898;p30">
              <a:extLst>
                <a:ext uri="{FF2B5EF4-FFF2-40B4-BE49-F238E27FC236}">
                  <a16:creationId xmlns:a16="http://schemas.microsoft.com/office/drawing/2014/main" id="{AC4617DA-1A57-42E6-AB04-59E144812563}"/>
                </a:ext>
              </a:extLst>
            </p:cNvPr>
            <p:cNvGrpSpPr/>
            <p:nvPr/>
          </p:nvGrpSpPr>
          <p:grpSpPr>
            <a:xfrm>
              <a:off x="3324647" y="2906829"/>
              <a:ext cx="464183" cy="561419"/>
              <a:chOff x="4033219" y="1651080"/>
              <a:chExt cx="226398" cy="273823"/>
            </a:xfrm>
          </p:grpSpPr>
          <p:sp>
            <p:nvSpPr>
              <p:cNvPr id="185" name="Google Shape;1899;p30">
                <a:extLst>
                  <a:ext uri="{FF2B5EF4-FFF2-40B4-BE49-F238E27FC236}">
                    <a16:creationId xmlns:a16="http://schemas.microsoft.com/office/drawing/2014/main" id="{8648285E-85CD-428D-B836-65E98F499A83}"/>
                  </a:ext>
                </a:extLst>
              </p:cNvPr>
              <p:cNvSpPr/>
              <p:nvPr/>
            </p:nvSpPr>
            <p:spPr>
              <a:xfrm>
                <a:off x="4054549" y="1651080"/>
                <a:ext cx="192184" cy="123214"/>
              </a:xfrm>
              <a:custGeom>
                <a:avLst/>
                <a:gdLst/>
                <a:ahLst/>
                <a:cxnLst/>
                <a:rect l="l" t="t" r="r" b="b"/>
                <a:pathLst>
                  <a:path w="1775" h="1138" extrusionOk="0">
                    <a:moveTo>
                      <a:pt x="249" y="884"/>
                    </a:moveTo>
                    <a:lnTo>
                      <a:pt x="1521" y="884"/>
                    </a:lnTo>
                    <a:cubicBezTo>
                      <a:pt x="1521" y="535"/>
                      <a:pt x="1234" y="254"/>
                      <a:pt x="885" y="254"/>
                    </a:cubicBezTo>
                    <a:cubicBezTo>
                      <a:pt x="536" y="254"/>
                      <a:pt x="254" y="535"/>
                      <a:pt x="249" y="884"/>
                    </a:cubicBezTo>
                    <a:close/>
                    <a:moveTo>
                      <a:pt x="1775" y="1138"/>
                    </a:moveTo>
                    <a:lnTo>
                      <a:pt x="1" y="1138"/>
                    </a:lnTo>
                    <a:lnTo>
                      <a:pt x="1" y="890"/>
                    </a:lnTo>
                    <a:cubicBezTo>
                      <a:pt x="1" y="400"/>
                      <a:pt x="395" y="0"/>
                      <a:pt x="885" y="0"/>
                    </a:cubicBezTo>
                    <a:cubicBezTo>
                      <a:pt x="1375" y="0"/>
                      <a:pt x="1775" y="400"/>
                      <a:pt x="1775" y="89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900;p30">
                <a:extLst>
                  <a:ext uri="{FF2B5EF4-FFF2-40B4-BE49-F238E27FC236}">
                    <a16:creationId xmlns:a16="http://schemas.microsoft.com/office/drawing/2014/main" id="{B7DA652C-94A1-4D67-816F-3465D415AB85}"/>
                  </a:ext>
                </a:extLst>
              </p:cNvPr>
              <p:cNvSpPr/>
              <p:nvPr/>
            </p:nvSpPr>
            <p:spPr>
              <a:xfrm>
                <a:off x="4033219" y="1741922"/>
                <a:ext cx="226398" cy="182981"/>
              </a:xfrm>
              <a:custGeom>
                <a:avLst/>
                <a:gdLst/>
                <a:ahLst/>
                <a:cxnLst/>
                <a:rect l="l" t="t" r="r" b="b"/>
                <a:pathLst>
                  <a:path w="2091" h="1690" extrusionOk="0">
                    <a:moveTo>
                      <a:pt x="1274" y="1408"/>
                    </a:moveTo>
                    <a:lnTo>
                      <a:pt x="1133" y="1408"/>
                    </a:lnTo>
                    <a:lnTo>
                      <a:pt x="958" y="1408"/>
                    </a:lnTo>
                    <a:lnTo>
                      <a:pt x="812" y="1408"/>
                    </a:lnTo>
                    <a:lnTo>
                      <a:pt x="941" y="721"/>
                    </a:lnTo>
                    <a:cubicBezTo>
                      <a:pt x="868" y="682"/>
                      <a:pt x="812" y="603"/>
                      <a:pt x="812" y="513"/>
                    </a:cubicBezTo>
                    <a:cubicBezTo>
                      <a:pt x="812" y="383"/>
                      <a:pt x="919" y="282"/>
                      <a:pt x="1043" y="282"/>
                    </a:cubicBezTo>
                    <a:cubicBezTo>
                      <a:pt x="1172" y="282"/>
                      <a:pt x="1274" y="383"/>
                      <a:pt x="1274" y="513"/>
                    </a:cubicBezTo>
                    <a:cubicBezTo>
                      <a:pt x="1274" y="603"/>
                      <a:pt x="1223" y="682"/>
                      <a:pt x="1150" y="721"/>
                    </a:cubicBezTo>
                    <a:close/>
                    <a:moveTo>
                      <a:pt x="1904" y="0"/>
                    </a:moveTo>
                    <a:lnTo>
                      <a:pt x="187" y="0"/>
                    </a:lnTo>
                    <a:cubicBezTo>
                      <a:pt x="85" y="0"/>
                      <a:pt x="1" y="85"/>
                      <a:pt x="1" y="186"/>
                    </a:cubicBezTo>
                    <a:lnTo>
                      <a:pt x="1" y="1504"/>
                    </a:lnTo>
                    <a:cubicBezTo>
                      <a:pt x="1" y="1605"/>
                      <a:pt x="85" y="1690"/>
                      <a:pt x="187" y="1690"/>
                    </a:cubicBezTo>
                    <a:lnTo>
                      <a:pt x="1904" y="1690"/>
                    </a:lnTo>
                    <a:cubicBezTo>
                      <a:pt x="2006" y="1690"/>
                      <a:pt x="2090" y="1605"/>
                      <a:pt x="2090" y="1504"/>
                    </a:cubicBezTo>
                    <a:lnTo>
                      <a:pt x="2090" y="186"/>
                    </a:lnTo>
                    <a:cubicBezTo>
                      <a:pt x="2090" y="85"/>
                      <a:pt x="2006" y="0"/>
                      <a:pt x="190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1" name="Google Shape;1901;p30">
              <a:extLst>
                <a:ext uri="{FF2B5EF4-FFF2-40B4-BE49-F238E27FC236}">
                  <a16:creationId xmlns:a16="http://schemas.microsoft.com/office/drawing/2014/main" id="{740358AC-96D7-4EDD-B7B0-BC1F17BAA7DD}"/>
                </a:ext>
              </a:extLst>
            </p:cNvPr>
            <p:cNvGrpSpPr/>
            <p:nvPr/>
          </p:nvGrpSpPr>
          <p:grpSpPr>
            <a:xfrm>
              <a:off x="3431297" y="2036041"/>
              <a:ext cx="464183" cy="561419"/>
              <a:chOff x="4033219" y="1651080"/>
              <a:chExt cx="226398" cy="273823"/>
            </a:xfrm>
          </p:grpSpPr>
          <p:sp>
            <p:nvSpPr>
              <p:cNvPr id="183" name="Google Shape;1902;p30">
                <a:extLst>
                  <a:ext uri="{FF2B5EF4-FFF2-40B4-BE49-F238E27FC236}">
                    <a16:creationId xmlns:a16="http://schemas.microsoft.com/office/drawing/2014/main" id="{84216013-E49A-4551-8C34-F7B9A51652A0}"/>
                  </a:ext>
                </a:extLst>
              </p:cNvPr>
              <p:cNvSpPr/>
              <p:nvPr/>
            </p:nvSpPr>
            <p:spPr>
              <a:xfrm>
                <a:off x="4054549" y="1651080"/>
                <a:ext cx="192184" cy="123214"/>
              </a:xfrm>
              <a:custGeom>
                <a:avLst/>
                <a:gdLst/>
                <a:ahLst/>
                <a:cxnLst/>
                <a:rect l="l" t="t" r="r" b="b"/>
                <a:pathLst>
                  <a:path w="1775" h="1138" extrusionOk="0">
                    <a:moveTo>
                      <a:pt x="249" y="884"/>
                    </a:moveTo>
                    <a:lnTo>
                      <a:pt x="1521" y="884"/>
                    </a:lnTo>
                    <a:cubicBezTo>
                      <a:pt x="1521" y="535"/>
                      <a:pt x="1234" y="254"/>
                      <a:pt x="885" y="254"/>
                    </a:cubicBezTo>
                    <a:cubicBezTo>
                      <a:pt x="536" y="254"/>
                      <a:pt x="254" y="535"/>
                      <a:pt x="249" y="884"/>
                    </a:cubicBezTo>
                    <a:close/>
                    <a:moveTo>
                      <a:pt x="1775" y="1138"/>
                    </a:moveTo>
                    <a:lnTo>
                      <a:pt x="1" y="1138"/>
                    </a:lnTo>
                    <a:lnTo>
                      <a:pt x="1" y="890"/>
                    </a:lnTo>
                    <a:cubicBezTo>
                      <a:pt x="1" y="400"/>
                      <a:pt x="395" y="0"/>
                      <a:pt x="885" y="0"/>
                    </a:cubicBezTo>
                    <a:cubicBezTo>
                      <a:pt x="1375" y="0"/>
                      <a:pt x="1775" y="400"/>
                      <a:pt x="1775" y="89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903;p30">
                <a:extLst>
                  <a:ext uri="{FF2B5EF4-FFF2-40B4-BE49-F238E27FC236}">
                    <a16:creationId xmlns:a16="http://schemas.microsoft.com/office/drawing/2014/main" id="{F6C7EB9E-8A5A-4B33-9930-D30030E73CE7}"/>
                  </a:ext>
                </a:extLst>
              </p:cNvPr>
              <p:cNvSpPr/>
              <p:nvPr/>
            </p:nvSpPr>
            <p:spPr>
              <a:xfrm>
                <a:off x="4033219" y="1741922"/>
                <a:ext cx="226398" cy="182981"/>
              </a:xfrm>
              <a:custGeom>
                <a:avLst/>
                <a:gdLst/>
                <a:ahLst/>
                <a:cxnLst/>
                <a:rect l="l" t="t" r="r" b="b"/>
                <a:pathLst>
                  <a:path w="2091" h="1690" extrusionOk="0">
                    <a:moveTo>
                      <a:pt x="1274" y="1408"/>
                    </a:moveTo>
                    <a:lnTo>
                      <a:pt x="1133" y="1408"/>
                    </a:lnTo>
                    <a:lnTo>
                      <a:pt x="958" y="1408"/>
                    </a:lnTo>
                    <a:lnTo>
                      <a:pt x="812" y="1408"/>
                    </a:lnTo>
                    <a:lnTo>
                      <a:pt x="941" y="721"/>
                    </a:lnTo>
                    <a:cubicBezTo>
                      <a:pt x="868" y="682"/>
                      <a:pt x="812" y="603"/>
                      <a:pt x="812" y="513"/>
                    </a:cubicBezTo>
                    <a:cubicBezTo>
                      <a:pt x="812" y="383"/>
                      <a:pt x="919" y="282"/>
                      <a:pt x="1043" y="282"/>
                    </a:cubicBezTo>
                    <a:cubicBezTo>
                      <a:pt x="1172" y="282"/>
                      <a:pt x="1274" y="383"/>
                      <a:pt x="1274" y="513"/>
                    </a:cubicBezTo>
                    <a:cubicBezTo>
                      <a:pt x="1274" y="603"/>
                      <a:pt x="1223" y="682"/>
                      <a:pt x="1150" y="721"/>
                    </a:cubicBezTo>
                    <a:close/>
                    <a:moveTo>
                      <a:pt x="1904" y="0"/>
                    </a:moveTo>
                    <a:lnTo>
                      <a:pt x="187" y="0"/>
                    </a:lnTo>
                    <a:cubicBezTo>
                      <a:pt x="85" y="0"/>
                      <a:pt x="1" y="85"/>
                      <a:pt x="1" y="186"/>
                    </a:cubicBezTo>
                    <a:lnTo>
                      <a:pt x="1" y="1504"/>
                    </a:lnTo>
                    <a:cubicBezTo>
                      <a:pt x="1" y="1605"/>
                      <a:pt x="85" y="1690"/>
                      <a:pt x="187" y="1690"/>
                    </a:cubicBezTo>
                    <a:lnTo>
                      <a:pt x="1904" y="1690"/>
                    </a:lnTo>
                    <a:cubicBezTo>
                      <a:pt x="2006" y="1690"/>
                      <a:pt x="2090" y="1605"/>
                      <a:pt x="2090" y="1504"/>
                    </a:cubicBezTo>
                    <a:lnTo>
                      <a:pt x="2090" y="186"/>
                    </a:lnTo>
                    <a:cubicBezTo>
                      <a:pt x="2090" y="85"/>
                      <a:pt x="2006" y="0"/>
                      <a:pt x="190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2" name="Google Shape;1904;p30">
              <a:extLst>
                <a:ext uri="{FF2B5EF4-FFF2-40B4-BE49-F238E27FC236}">
                  <a16:creationId xmlns:a16="http://schemas.microsoft.com/office/drawing/2014/main" id="{50A6A8B0-0F58-422E-856C-4A88CBDDAADB}"/>
                </a:ext>
              </a:extLst>
            </p:cNvPr>
            <p:cNvGrpSpPr/>
            <p:nvPr/>
          </p:nvGrpSpPr>
          <p:grpSpPr>
            <a:xfrm>
              <a:off x="4134720" y="3727913"/>
              <a:ext cx="865974" cy="1049548"/>
              <a:chOff x="3074128" y="3497373"/>
              <a:chExt cx="808038" cy="979330"/>
            </a:xfrm>
          </p:grpSpPr>
          <p:sp>
            <p:nvSpPr>
              <p:cNvPr id="180" name="Google Shape;1905;p30">
                <a:extLst>
                  <a:ext uri="{FF2B5EF4-FFF2-40B4-BE49-F238E27FC236}">
                    <a16:creationId xmlns:a16="http://schemas.microsoft.com/office/drawing/2014/main" id="{131D8120-A254-4E18-B77A-D3F267EDE25F}"/>
                  </a:ext>
                </a:extLst>
              </p:cNvPr>
              <p:cNvSpPr/>
              <p:nvPr/>
            </p:nvSpPr>
            <p:spPr>
              <a:xfrm>
                <a:off x="3149703" y="3497373"/>
                <a:ext cx="687314" cy="440344"/>
              </a:xfrm>
              <a:custGeom>
                <a:avLst/>
                <a:gdLst/>
                <a:ahLst/>
                <a:cxnLst/>
                <a:rect l="l" t="t" r="r" b="b"/>
                <a:pathLst>
                  <a:path w="6348" h="4067" extrusionOk="0">
                    <a:moveTo>
                      <a:pt x="902" y="3165"/>
                    </a:moveTo>
                    <a:lnTo>
                      <a:pt x="5446" y="3165"/>
                    </a:lnTo>
                    <a:cubicBezTo>
                      <a:pt x="5435" y="1915"/>
                      <a:pt x="4421" y="901"/>
                      <a:pt x="3171" y="901"/>
                    </a:cubicBezTo>
                    <a:cubicBezTo>
                      <a:pt x="1927" y="901"/>
                      <a:pt x="907" y="1915"/>
                      <a:pt x="902" y="3165"/>
                    </a:cubicBezTo>
                    <a:close/>
                    <a:moveTo>
                      <a:pt x="6347" y="4066"/>
                    </a:moveTo>
                    <a:lnTo>
                      <a:pt x="1" y="4066"/>
                    </a:lnTo>
                    <a:lnTo>
                      <a:pt x="1" y="3182"/>
                    </a:lnTo>
                    <a:cubicBezTo>
                      <a:pt x="1" y="1425"/>
                      <a:pt x="1425" y="0"/>
                      <a:pt x="3171" y="0"/>
                    </a:cubicBezTo>
                    <a:cubicBezTo>
                      <a:pt x="4923" y="0"/>
                      <a:pt x="6347" y="1425"/>
                      <a:pt x="6347" y="3182"/>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906;p30">
                <a:extLst>
                  <a:ext uri="{FF2B5EF4-FFF2-40B4-BE49-F238E27FC236}">
                    <a16:creationId xmlns:a16="http://schemas.microsoft.com/office/drawing/2014/main" id="{519EC27B-8321-480F-97E3-D872C730C47D}"/>
                  </a:ext>
                </a:extLst>
              </p:cNvPr>
              <p:cNvSpPr/>
              <p:nvPr/>
            </p:nvSpPr>
            <p:spPr>
              <a:xfrm>
                <a:off x="3074128" y="3822954"/>
                <a:ext cx="808038" cy="653749"/>
              </a:xfrm>
              <a:custGeom>
                <a:avLst/>
                <a:gdLst/>
                <a:ahLst/>
                <a:cxnLst/>
                <a:rect l="l" t="t" r="r" b="b"/>
                <a:pathLst>
                  <a:path w="7463" h="6038" extrusionOk="0">
                    <a:moveTo>
                      <a:pt x="6803" y="1"/>
                    </a:moveTo>
                    <a:lnTo>
                      <a:pt x="659" y="1"/>
                    </a:lnTo>
                    <a:cubicBezTo>
                      <a:pt x="293" y="1"/>
                      <a:pt x="0" y="299"/>
                      <a:pt x="0" y="665"/>
                    </a:cubicBezTo>
                    <a:lnTo>
                      <a:pt x="0" y="5373"/>
                    </a:lnTo>
                    <a:cubicBezTo>
                      <a:pt x="0" y="5739"/>
                      <a:pt x="293" y="6038"/>
                      <a:pt x="659" y="6038"/>
                    </a:cubicBezTo>
                    <a:lnTo>
                      <a:pt x="6803" y="6038"/>
                    </a:lnTo>
                    <a:cubicBezTo>
                      <a:pt x="7169" y="6038"/>
                      <a:pt x="7462" y="5739"/>
                      <a:pt x="7462" y="5373"/>
                    </a:cubicBezTo>
                    <a:lnTo>
                      <a:pt x="7462" y="665"/>
                    </a:lnTo>
                    <a:cubicBezTo>
                      <a:pt x="7462" y="299"/>
                      <a:pt x="7169" y="1"/>
                      <a:pt x="680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907;p30">
                <a:extLst>
                  <a:ext uri="{FF2B5EF4-FFF2-40B4-BE49-F238E27FC236}">
                    <a16:creationId xmlns:a16="http://schemas.microsoft.com/office/drawing/2014/main" id="{EBAB7E96-B13C-4853-8F53-FD6EBA4B032F}"/>
                  </a:ext>
                </a:extLst>
              </p:cNvPr>
              <p:cNvSpPr/>
              <p:nvPr/>
            </p:nvSpPr>
            <p:spPr>
              <a:xfrm>
                <a:off x="3388772" y="3931553"/>
                <a:ext cx="178758" cy="437204"/>
              </a:xfrm>
              <a:custGeom>
                <a:avLst/>
                <a:gdLst/>
                <a:ahLst/>
                <a:cxnLst/>
                <a:rect l="l" t="t" r="r" b="b"/>
                <a:pathLst>
                  <a:path w="1651" h="4038" extrusionOk="0">
                    <a:moveTo>
                      <a:pt x="1650" y="822"/>
                    </a:moveTo>
                    <a:cubicBezTo>
                      <a:pt x="1650" y="366"/>
                      <a:pt x="1279" y="0"/>
                      <a:pt x="822" y="0"/>
                    </a:cubicBezTo>
                    <a:cubicBezTo>
                      <a:pt x="372" y="0"/>
                      <a:pt x="0" y="366"/>
                      <a:pt x="0" y="822"/>
                    </a:cubicBezTo>
                    <a:cubicBezTo>
                      <a:pt x="0" y="1149"/>
                      <a:pt x="186" y="1425"/>
                      <a:pt x="456" y="1560"/>
                    </a:cubicBezTo>
                    <a:lnTo>
                      <a:pt x="0" y="4038"/>
                    </a:lnTo>
                    <a:lnTo>
                      <a:pt x="513" y="4038"/>
                    </a:lnTo>
                    <a:lnTo>
                      <a:pt x="1138" y="4038"/>
                    </a:lnTo>
                    <a:lnTo>
                      <a:pt x="1650" y="4038"/>
                    </a:lnTo>
                    <a:lnTo>
                      <a:pt x="1194" y="1560"/>
                    </a:lnTo>
                    <a:cubicBezTo>
                      <a:pt x="1464" y="1425"/>
                      <a:pt x="1650" y="1149"/>
                      <a:pt x="1650" y="822"/>
                    </a:cubicBezTo>
                    <a:close/>
                  </a:path>
                </a:pathLst>
              </a:custGeom>
              <a:solidFill>
                <a:srgbClr val="FBAD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3" name="Google Shape;1908;p30">
              <a:extLst>
                <a:ext uri="{FF2B5EF4-FFF2-40B4-BE49-F238E27FC236}">
                  <a16:creationId xmlns:a16="http://schemas.microsoft.com/office/drawing/2014/main" id="{167D0BB1-E33C-4049-8BE2-49BCE4111AA5}"/>
                </a:ext>
              </a:extLst>
            </p:cNvPr>
            <p:cNvGrpSpPr/>
            <p:nvPr/>
          </p:nvGrpSpPr>
          <p:grpSpPr>
            <a:xfrm>
              <a:off x="5174858" y="4231406"/>
              <a:ext cx="865969" cy="514186"/>
              <a:chOff x="3730471" y="4355331"/>
              <a:chExt cx="865969" cy="514186"/>
            </a:xfrm>
          </p:grpSpPr>
          <p:sp>
            <p:nvSpPr>
              <p:cNvPr id="174" name="Google Shape;1909;p30">
                <a:extLst>
                  <a:ext uri="{FF2B5EF4-FFF2-40B4-BE49-F238E27FC236}">
                    <a16:creationId xmlns:a16="http://schemas.microsoft.com/office/drawing/2014/main" id="{5CFCABA6-1954-4EA1-8035-76ED83D1BB7A}"/>
                  </a:ext>
                </a:extLst>
              </p:cNvPr>
              <p:cNvSpPr/>
              <p:nvPr/>
            </p:nvSpPr>
            <p:spPr>
              <a:xfrm>
                <a:off x="4120149" y="4393227"/>
                <a:ext cx="455502" cy="455502"/>
              </a:xfrm>
              <a:custGeom>
                <a:avLst/>
                <a:gdLst/>
                <a:ahLst/>
                <a:cxnLst/>
                <a:rect l="l" t="t" r="r" b="b"/>
                <a:pathLst>
                  <a:path w="4207" h="4207" extrusionOk="0">
                    <a:moveTo>
                      <a:pt x="2101" y="4207"/>
                    </a:moveTo>
                    <a:cubicBezTo>
                      <a:pt x="941" y="4207"/>
                      <a:pt x="0" y="3261"/>
                      <a:pt x="0" y="2101"/>
                    </a:cubicBezTo>
                    <a:cubicBezTo>
                      <a:pt x="0" y="941"/>
                      <a:pt x="941" y="0"/>
                      <a:pt x="2101" y="0"/>
                    </a:cubicBezTo>
                    <a:cubicBezTo>
                      <a:pt x="3261" y="0"/>
                      <a:pt x="4207" y="941"/>
                      <a:pt x="4207" y="2101"/>
                    </a:cubicBezTo>
                    <a:cubicBezTo>
                      <a:pt x="4207" y="3261"/>
                      <a:pt x="3261" y="4207"/>
                      <a:pt x="2101" y="4207"/>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910;p30">
                <a:extLst>
                  <a:ext uri="{FF2B5EF4-FFF2-40B4-BE49-F238E27FC236}">
                    <a16:creationId xmlns:a16="http://schemas.microsoft.com/office/drawing/2014/main" id="{2D399DA0-59A1-40BE-850C-77F6772F807B}"/>
                  </a:ext>
                </a:extLst>
              </p:cNvPr>
              <p:cNvSpPr/>
              <p:nvPr/>
            </p:nvSpPr>
            <p:spPr>
              <a:xfrm>
                <a:off x="4099360" y="4372439"/>
                <a:ext cx="497079" cy="497079"/>
              </a:xfrm>
              <a:custGeom>
                <a:avLst/>
                <a:gdLst/>
                <a:ahLst/>
                <a:cxnLst/>
                <a:rect l="l" t="t" r="r" b="b"/>
                <a:pathLst>
                  <a:path w="4591" h="4591" extrusionOk="0">
                    <a:moveTo>
                      <a:pt x="2293" y="1"/>
                    </a:moveTo>
                    <a:cubicBezTo>
                      <a:pt x="1026" y="1"/>
                      <a:pt x="1" y="1026"/>
                      <a:pt x="1" y="2293"/>
                    </a:cubicBezTo>
                    <a:cubicBezTo>
                      <a:pt x="1" y="3560"/>
                      <a:pt x="1026" y="4590"/>
                      <a:pt x="2293" y="4590"/>
                    </a:cubicBezTo>
                    <a:cubicBezTo>
                      <a:pt x="3560" y="4590"/>
                      <a:pt x="4590" y="3560"/>
                      <a:pt x="4590" y="2293"/>
                    </a:cubicBezTo>
                    <a:cubicBezTo>
                      <a:pt x="4590" y="1026"/>
                      <a:pt x="3560" y="1"/>
                      <a:pt x="2293" y="1"/>
                    </a:cubicBezTo>
                    <a:close/>
                    <a:moveTo>
                      <a:pt x="2293" y="384"/>
                    </a:moveTo>
                    <a:cubicBezTo>
                      <a:pt x="3346" y="384"/>
                      <a:pt x="4207" y="1240"/>
                      <a:pt x="4207" y="2293"/>
                    </a:cubicBezTo>
                    <a:cubicBezTo>
                      <a:pt x="4207" y="3351"/>
                      <a:pt x="3346" y="4207"/>
                      <a:pt x="2293" y="4207"/>
                    </a:cubicBezTo>
                    <a:cubicBezTo>
                      <a:pt x="1240" y="4207"/>
                      <a:pt x="384" y="3351"/>
                      <a:pt x="384" y="2293"/>
                    </a:cubicBezTo>
                    <a:cubicBezTo>
                      <a:pt x="384" y="1240"/>
                      <a:pt x="1240" y="384"/>
                      <a:pt x="2293" y="384"/>
                    </a:cubicBezTo>
                    <a:close/>
                  </a:path>
                </a:pathLst>
              </a:custGeom>
              <a:solidFill>
                <a:srgbClr val="FBAD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911;p30">
                <a:extLst>
                  <a:ext uri="{FF2B5EF4-FFF2-40B4-BE49-F238E27FC236}">
                    <a16:creationId xmlns:a16="http://schemas.microsoft.com/office/drawing/2014/main" id="{77506202-F9BA-488E-9E3C-30E719BC7C48}"/>
                  </a:ext>
                </a:extLst>
              </p:cNvPr>
              <p:cNvSpPr/>
              <p:nvPr/>
            </p:nvSpPr>
            <p:spPr>
              <a:xfrm>
                <a:off x="4263395" y="4468803"/>
                <a:ext cx="172695" cy="290928"/>
              </a:xfrm>
              <a:custGeom>
                <a:avLst/>
                <a:gdLst/>
                <a:ahLst/>
                <a:cxnLst/>
                <a:rect l="l" t="t" r="r" b="b"/>
                <a:pathLst>
                  <a:path w="1595" h="2687" extrusionOk="0">
                    <a:moveTo>
                      <a:pt x="935" y="1200"/>
                    </a:moveTo>
                    <a:lnTo>
                      <a:pt x="699" y="1144"/>
                    </a:lnTo>
                    <a:cubicBezTo>
                      <a:pt x="535" y="1093"/>
                      <a:pt x="412" y="1031"/>
                      <a:pt x="412" y="896"/>
                    </a:cubicBezTo>
                    <a:cubicBezTo>
                      <a:pt x="412" y="766"/>
                      <a:pt x="496" y="665"/>
                      <a:pt x="699" y="631"/>
                    </a:cubicBezTo>
                    <a:lnTo>
                      <a:pt x="935" y="626"/>
                    </a:lnTo>
                    <a:cubicBezTo>
                      <a:pt x="1082" y="642"/>
                      <a:pt x="1245" y="687"/>
                      <a:pt x="1397" y="778"/>
                    </a:cubicBezTo>
                    <a:lnTo>
                      <a:pt x="1515" y="490"/>
                    </a:lnTo>
                    <a:cubicBezTo>
                      <a:pt x="1358" y="389"/>
                      <a:pt x="1144" y="327"/>
                      <a:pt x="935" y="316"/>
                    </a:cubicBezTo>
                    <a:lnTo>
                      <a:pt x="935" y="0"/>
                    </a:lnTo>
                    <a:lnTo>
                      <a:pt x="699" y="0"/>
                    </a:lnTo>
                    <a:lnTo>
                      <a:pt x="699" y="321"/>
                    </a:lnTo>
                    <a:cubicBezTo>
                      <a:pt x="254" y="366"/>
                      <a:pt x="40" y="620"/>
                      <a:pt x="40" y="913"/>
                    </a:cubicBezTo>
                    <a:cubicBezTo>
                      <a:pt x="40" y="1307"/>
                      <a:pt x="383" y="1408"/>
                      <a:pt x="699" y="1487"/>
                    </a:cubicBezTo>
                    <a:lnTo>
                      <a:pt x="935" y="1549"/>
                    </a:lnTo>
                    <a:cubicBezTo>
                      <a:pt x="1104" y="1594"/>
                      <a:pt x="1228" y="1662"/>
                      <a:pt x="1228" y="1803"/>
                    </a:cubicBezTo>
                    <a:cubicBezTo>
                      <a:pt x="1228" y="1926"/>
                      <a:pt x="1144" y="2022"/>
                      <a:pt x="935" y="2056"/>
                    </a:cubicBezTo>
                    <a:lnTo>
                      <a:pt x="699" y="2062"/>
                    </a:lnTo>
                    <a:cubicBezTo>
                      <a:pt x="479" y="2039"/>
                      <a:pt x="265" y="1955"/>
                      <a:pt x="124" y="1842"/>
                    </a:cubicBezTo>
                    <a:lnTo>
                      <a:pt x="0" y="2129"/>
                    </a:lnTo>
                    <a:cubicBezTo>
                      <a:pt x="147" y="2259"/>
                      <a:pt x="417" y="2349"/>
                      <a:pt x="699" y="2366"/>
                    </a:cubicBezTo>
                    <a:lnTo>
                      <a:pt x="699" y="2687"/>
                    </a:lnTo>
                    <a:lnTo>
                      <a:pt x="935" y="2687"/>
                    </a:lnTo>
                    <a:lnTo>
                      <a:pt x="935" y="2366"/>
                    </a:lnTo>
                    <a:cubicBezTo>
                      <a:pt x="1380" y="2321"/>
                      <a:pt x="1594" y="2067"/>
                      <a:pt x="1594" y="1774"/>
                    </a:cubicBezTo>
                    <a:cubicBezTo>
                      <a:pt x="1594" y="1380"/>
                      <a:pt x="1251" y="1279"/>
                      <a:pt x="935" y="1200"/>
                    </a:cubicBezTo>
                    <a:close/>
                  </a:path>
                </a:pathLst>
              </a:custGeom>
              <a:solidFill>
                <a:srgbClr val="FBAD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912;p30">
                <a:extLst>
                  <a:ext uri="{FF2B5EF4-FFF2-40B4-BE49-F238E27FC236}">
                    <a16:creationId xmlns:a16="http://schemas.microsoft.com/office/drawing/2014/main" id="{2DF63B19-3A7A-499B-A8DB-23DE2A27AAF8}"/>
                  </a:ext>
                </a:extLst>
              </p:cNvPr>
              <p:cNvSpPr/>
              <p:nvPr/>
            </p:nvSpPr>
            <p:spPr>
              <a:xfrm>
                <a:off x="3751151" y="4376120"/>
                <a:ext cx="455611" cy="455611"/>
              </a:xfrm>
              <a:custGeom>
                <a:avLst/>
                <a:gdLst/>
                <a:ahLst/>
                <a:cxnLst/>
                <a:rect l="l" t="t" r="r" b="b"/>
                <a:pathLst>
                  <a:path w="4208" h="4208" extrusionOk="0">
                    <a:moveTo>
                      <a:pt x="2102" y="4207"/>
                    </a:moveTo>
                    <a:cubicBezTo>
                      <a:pt x="941" y="4207"/>
                      <a:pt x="1" y="3267"/>
                      <a:pt x="1" y="2107"/>
                    </a:cubicBezTo>
                    <a:cubicBezTo>
                      <a:pt x="1" y="947"/>
                      <a:pt x="941" y="0"/>
                      <a:pt x="2102" y="0"/>
                    </a:cubicBezTo>
                    <a:cubicBezTo>
                      <a:pt x="3262" y="0"/>
                      <a:pt x="4208" y="947"/>
                      <a:pt x="4208" y="2107"/>
                    </a:cubicBezTo>
                    <a:cubicBezTo>
                      <a:pt x="4208" y="3267"/>
                      <a:pt x="3262" y="4207"/>
                      <a:pt x="2102" y="4207"/>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913;p30">
                <a:extLst>
                  <a:ext uri="{FF2B5EF4-FFF2-40B4-BE49-F238E27FC236}">
                    <a16:creationId xmlns:a16="http://schemas.microsoft.com/office/drawing/2014/main" id="{DFCE4B91-6FFC-462E-94A9-AFEACA2A2BBD}"/>
                  </a:ext>
                </a:extLst>
              </p:cNvPr>
              <p:cNvSpPr/>
              <p:nvPr/>
            </p:nvSpPr>
            <p:spPr>
              <a:xfrm>
                <a:off x="3730471" y="4355331"/>
                <a:ext cx="497079" cy="497079"/>
              </a:xfrm>
              <a:custGeom>
                <a:avLst/>
                <a:gdLst/>
                <a:ahLst/>
                <a:cxnLst/>
                <a:rect l="l" t="t" r="r" b="b"/>
                <a:pathLst>
                  <a:path w="4591" h="4591" extrusionOk="0">
                    <a:moveTo>
                      <a:pt x="2293" y="1"/>
                    </a:moveTo>
                    <a:cubicBezTo>
                      <a:pt x="1025" y="1"/>
                      <a:pt x="0" y="1032"/>
                      <a:pt x="0" y="2299"/>
                    </a:cubicBezTo>
                    <a:cubicBezTo>
                      <a:pt x="0" y="3566"/>
                      <a:pt x="1025" y="4591"/>
                      <a:pt x="2293" y="4591"/>
                    </a:cubicBezTo>
                    <a:cubicBezTo>
                      <a:pt x="3560" y="4591"/>
                      <a:pt x="4590" y="3566"/>
                      <a:pt x="4590" y="2299"/>
                    </a:cubicBezTo>
                    <a:cubicBezTo>
                      <a:pt x="4590" y="1032"/>
                      <a:pt x="3560" y="1"/>
                      <a:pt x="2293" y="1"/>
                    </a:cubicBezTo>
                    <a:close/>
                    <a:moveTo>
                      <a:pt x="2293" y="384"/>
                    </a:moveTo>
                    <a:cubicBezTo>
                      <a:pt x="3346" y="384"/>
                      <a:pt x="4207" y="1240"/>
                      <a:pt x="4207" y="2299"/>
                    </a:cubicBezTo>
                    <a:cubicBezTo>
                      <a:pt x="4207" y="3352"/>
                      <a:pt x="3346" y="4208"/>
                      <a:pt x="2293" y="4208"/>
                    </a:cubicBezTo>
                    <a:cubicBezTo>
                      <a:pt x="1239" y="4208"/>
                      <a:pt x="383" y="3352"/>
                      <a:pt x="383" y="2299"/>
                    </a:cubicBezTo>
                    <a:cubicBezTo>
                      <a:pt x="383" y="1240"/>
                      <a:pt x="1239" y="384"/>
                      <a:pt x="2293" y="384"/>
                    </a:cubicBezTo>
                    <a:close/>
                  </a:path>
                </a:pathLst>
              </a:custGeom>
              <a:solidFill>
                <a:srgbClr val="FBAD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914;p30">
                <a:extLst>
                  <a:ext uri="{FF2B5EF4-FFF2-40B4-BE49-F238E27FC236}">
                    <a16:creationId xmlns:a16="http://schemas.microsoft.com/office/drawing/2014/main" id="{778BCCD2-D333-44D0-8983-004954A25241}"/>
                  </a:ext>
                </a:extLst>
              </p:cNvPr>
              <p:cNvSpPr/>
              <p:nvPr/>
            </p:nvSpPr>
            <p:spPr>
              <a:xfrm>
                <a:off x="3894506" y="4451695"/>
                <a:ext cx="172695" cy="290928"/>
              </a:xfrm>
              <a:custGeom>
                <a:avLst/>
                <a:gdLst/>
                <a:ahLst/>
                <a:cxnLst/>
                <a:rect l="l" t="t" r="r" b="b"/>
                <a:pathLst>
                  <a:path w="1595" h="2687" extrusionOk="0">
                    <a:moveTo>
                      <a:pt x="935" y="1206"/>
                    </a:moveTo>
                    <a:lnTo>
                      <a:pt x="699" y="1144"/>
                    </a:lnTo>
                    <a:cubicBezTo>
                      <a:pt x="535" y="1093"/>
                      <a:pt x="411" y="1031"/>
                      <a:pt x="411" y="896"/>
                    </a:cubicBezTo>
                    <a:cubicBezTo>
                      <a:pt x="411" y="767"/>
                      <a:pt x="496" y="665"/>
                      <a:pt x="699" y="637"/>
                    </a:cubicBezTo>
                    <a:lnTo>
                      <a:pt x="935" y="626"/>
                    </a:lnTo>
                    <a:cubicBezTo>
                      <a:pt x="1087" y="643"/>
                      <a:pt x="1245" y="693"/>
                      <a:pt x="1397" y="784"/>
                    </a:cubicBezTo>
                    <a:lnTo>
                      <a:pt x="1515" y="491"/>
                    </a:lnTo>
                    <a:cubicBezTo>
                      <a:pt x="1358" y="389"/>
                      <a:pt x="1144" y="327"/>
                      <a:pt x="935" y="316"/>
                    </a:cubicBezTo>
                    <a:lnTo>
                      <a:pt x="935" y="1"/>
                    </a:lnTo>
                    <a:lnTo>
                      <a:pt x="699" y="1"/>
                    </a:lnTo>
                    <a:lnTo>
                      <a:pt x="699" y="322"/>
                    </a:lnTo>
                    <a:cubicBezTo>
                      <a:pt x="254" y="367"/>
                      <a:pt x="40" y="620"/>
                      <a:pt x="40" y="913"/>
                    </a:cubicBezTo>
                    <a:cubicBezTo>
                      <a:pt x="40" y="1307"/>
                      <a:pt x="383" y="1414"/>
                      <a:pt x="699" y="1487"/>
                    </a:cubicBezTo>
                    <a:lnTo>
                      <a:pt x="935" y="1549"/>
                    </a:lnTo>
                    <a:cubicBezTo>
                      <a:pt x="1104" y="1600"/>
                      <a:pt x="1228" y="1662"/>
                      <a:pt x="1228" y="1803"/>
                    </a:cubicBezTo>
                    <a:cubicBezTo>
                      <a:pt x="1228" y="1927"/>
                      <a:pt x="1144" y="2022"/>
                      <a:pt x="935" y="2056"/>
                    </a:cubicBezTo>
                    <a:lnTo>
                      <a:pt x="699" y="2062"/>
                    </a:lnTo>
                    <a:cubicBezTo>
                      <a:pt x="479" y="2039"/>
                      <a:pt x="265" y="1961"/>
                      <a:pt x="130" y="1842"/>
                    </a:cubicBezTo>
                    <a:lnTo>
                      <a:pt x="0" y="2135"/>
                    </a:lnTo>
                    <a:cubicBezTo>
                      <a:pt x="147" y="2259"/>
                      <a:pt x="417" y="2355"/>
                      <a:pt x="699" y="2372"/>
                    </a:cubicBezTo>
                    <a:lnTo>
                      <a:pt x="699" y="2687"/>
                    </a:lnTo>
                    <a:lnTo>
                      <a:pt x="935" y="2687"/>
                    </a:lnTo>
                    <a:lnTo>
                      <a:pt x="935" y="2366"/>
                    </a:lnTo>
                    <a:cubicBezTo>
                      <a:pt x="1380" y="2321"/>
                      <a:pt x="1594" y="2068"/>
                      <a:pt x="1594" y="1780"/>
                    </a:cubicBezTo>
                    <a:cubicBezTo>
                      <a:pt x="1594" y="1380"/>
                      <a:pt x="1251" y="1279"/>
                      <a:pt x="935" y="1206"/>
                    </a:cubicBezTo>
                    <a:close/>
                  </a:path>
                </a:pathLst>
              </a:custGeom>
              <a:solidFill>
                <a:srgbClr val="FBAD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4" name="Google Shape;1915;p30">
              <a:extLst>
                <a:ext uri="{FF2B5EF4-FFF2-40B4-BE49-F238E27FC236}">
                  <a16:creationId xmlns:a16="http://schemas.microsoft.com/office/drawing/2014/main" id="{28850000-BA24-43BB-AB9E-75E03558D5AF}"/>
                </a:ext>
              </a:extLst>
            </p:cNvPr>
            <p:cNvGrpSpPr/>
            <p:nvPr/>
          </p:nvGrpSpPr>
          <p:grpSpPr>
            <a:xfrm>
              <a:off x="2893400" y="3626767"/>
              <a:ext cx="670207" cy="1164038"/>
              <a:chOff x="1436375" y="3317530"/>
              <a:chExt cx="670207" cy="1164038"/>
            </a:xfrm>
          </p:grpSpPr>
          <p:sp>
            <p:nvSpPr>
              <p:cNvPr id="166" name="Google Shape;1916;p30">
                <a:extLst>
                  <a:ext uri="{FF2B5EF4-FFF2-40B4-BE49-F238E27FC236}">
                    <a16:creationId xmlns:a16="http://schemas.microsoft.com/office/drawing/2014/main" id="{F18DD7AD-9AFF-4714-BA18-0AB2A080BC85}"/>
                  </a:ext>
                </a:extLst>
              </p:cNvPr>
              <p:cNvSpPr/>
              <p:nvPr/>
            </p:nvSpPr>
            <p:spPr>
              <a:xfrm>
                <a:off x="1436375" y="3317530"/>
                <a:ext cx="670207" cy="1164038"/>
              </a:xfrm>
              <a:custGeom>
                <a:avLst/>
                <a:gdLst/>
                <a:ahLst/>
                <a:cxnLst/>
                <a:rect l="l" t="t" r="r" b="b"/>
                <a:pathLst>
                  <a:path w="6190" h="10751" extrusionOk="0">
                    <a:moveTo>
                      <a:pt x="6189" y="10154"/>
                    </a:moveTo>
                    <a:cubicBezTo>
                      <a:pt x="6189" y="10463"/>
                      <a:pt x="5908" y="10751"/>
                      <a:pt x="5598" y="10751"/>
                    </a:cubicBezTo>
                    <a:lnTo>
                      <a:pt x="603" y="10751"/>
                    </a:lnTo>
                    <a:cubicBezTo>
                      <a:pt x="293" y="10751"/>
                      <a:pt x="0" y="10463"/>
                      <a:pt x="0" y="10154"/>
                    </a:cubicBezTo>
                    <a:lnTo>
                      <a:pt x="0" y="636"/>
                    </a:lnTo>
                    <a:cubicBezTo>
                      <a:pt x="0" y="327"/>
                      <a:pt x="293" y="0"/>
                      <a:pt x="603" y="0"/>
                    </a:cubicBezTo>
                    <a:lnTo>
                      <a:pt x="5598" y="0"/>
                    </a:lnTo>
                    <a:cubicBezTo>
                      <a:pt x="5908" y="0"/>
                      <a:pt x="6189" y="327"/>
                      <a:pt x="6189" y="636"/>
                    </a:cubicBezTo>
                    <a:close/>
                  </a:path>
                </a:pathLst>
              </a:custGeom>
              <a:solidFill>
                <a:srgbClr val="154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917;p30">
                <a:extLst>
                  <a:ext uri="{FF2B5EF4-FFF2-40B4-BE49-F238E27FC236}">
                    <a16:creationId xmlns:a16="http://schemas.microsoft.com/office/drawing/2014/main" id="{95838FEA-A7F9-4A48-AEF4-5FB5C42B6745}"/>
                  </a:ext>
                </a:extLst>
              </p:cNvPr>
              <p:cNvSpPr/>
              <p:nvPr/>
            </p:nvSpPr>
            <p:spPr>
              <a:xfrm>
                <a:off x="1464418" y="3393755"/>
                <a:ext cx="606109" cy="956154"/>
              </a:xfrm>
              <a:custGeom>
                <a:avLst/>
                <a:gdLst/>
                <a:ahLst/>
                <a:cxnLst/>
                <a:rect l="l" t="t" r="r" b="b"/>
                <a:pathLst>
                  <a:path w="5598" h="8831" extrusionOk="0">
                    <a:moveTo>
                      <a:pt x="5598" y="8830"/>
                    </a:moveTo>
                    <a:lnTo>
                      <a:pt x="0" y="8830"/>
                    </a:lnTo>
                    <a:lnTo>
                      <a:pt x="0" y="0"/>
                    </a:lnTo>
                    <a:lnTo>
                      <a:pt x="559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918;p30">
                <a:extLst>
                  <a:ext uri="{FF2B5EF4-FFF2-40B4-BE49-F238E27FC236}">
                    <a16:creationId xmlns:a16="http://schemas.microsoft.com/office/drawing/2014/main" id="{AD535392-168B-49A7-97CE-34184759F8A2}"/>
                  </a:ext>
                </a:extLst>
              </p:cNvPr>
              <p:cNvSpPr/>
              <p:nvPr/>
            </p:nvSpPr>
            <p:spPr>
              <a:xfrm>
                <a:off x="1741166" y="3325975"/>
                <a:ext cx="60524" cy="60524"/>
              </a:xfrm>
              <a:custGeom>
                <a:avLst/>
                <a:gdLst/>
                <a:ahLst/>
                <a:cxnLst/>
                <a:rect l="l" t="t" r="r" b="b"/>
                <a:pathLst>
                  <a:path w="559" h="559" extrusionOk="0">
                    <a:moveTo>
                      <a:pt x="558" y="277"/>
                    </a:moveTo>
                    <a:cubicBezTo>
                      <a:pt x="558" y="435"/>
                      <a:pt x="434" y="558"/>
                      <a:pt x="282" y="558"/>
                    </a:cubicBezTo>
                    <a:cubicBezTo>
                      <a:pt x="125" y="558"/>
                      <a:pt x="1" y="435"/>
                      <a:pt x="1" y="277"/>
                    </a:cubicBezTo>
                    <a:cubicBezTo>
                      <a:pt x="1" y="125"/>
                      <a:pt x="125" y="1"/>
                      <a:pt x="282" y="1"/>
                    </a:cubicBezTo>
                    <a:cubicBezTo>
                      <a:pt x="434" y="1"/>
                      <a:pt x="558" y="125"/>
                      <a:pt x="558" y="27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919;p30">
                <a:extLst>
                  <a:ext uri="{FF2B5EF4-FFF2-40B4-BE49-F238E27FC236}">
                    <a16:creationId xmlns:a16="http://schemas.microsoft.com/office/drawing/2014/main" id="{4CD53E3E-3D2B-42E0-B760-1524F9FAE835}"/>
                  </a:ext>
                </a:extLst>
              </p:cNvPr>
              <p:cNvSpPr/>
              <p:nvPr/>
            </p:nvSpPr>
            <p:spPr>
              <a:xfrm>
                <a:off x="1760764" y="3345573"/>
                <a:ext cx="21438" cy="21438"/>
              </a:xfrm>
              <a:custGeom>
                <a:avLst/>
                <a:gdLst/>
                <a:ahLst/>
                <a:cxnLst/>
                <a:rect l="l" t="t" r="r" b="b"/>
                <a:pathLst>
                  <a:path w="198" h="198" extrusionOk="0">
                    <a:moveTo>
                      <a:pt x="197" y="96"/>
                    </a:moveTo>
                    <a:cubicBezTo>
                      <a:pt x="197" y="152"/>
                      <a:pt x="152" y="197"/>
                      <a:pt x="101" y="197"/>
                    </a:cubicBezTo>
                    <a:cubicBezTo>
                      <a:pt x="45" y="197"/>
                      <a:pt x="0" y="152"/>
                      <a:pt x="0" y="96"/>
                    </a:cubicBezTo>
                    <a:cubicBezTo>
                      <a:pt x="0" y="45"/>
                      <a:pt x="45" y="0"/>
                      <a:pt x="101" y="0"/>
                    </a:cubicBezTo>
                    <a:cubicBezTo>
                      <a:pt x="152" y="0"/>
                      <a:pt x="197" y="45"/>
                      <a:pt x="197" y="96"/>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920;p30">
                <a:extLst>
                  <a:ext uri="{FF2B5EF4-FFF2-40B4-BE49-F238E27FC236}">
                    <a16:creationId xmlns:a16="http://schemas.microsoft.com/office/drawing/2014/main" id="{BFF057AC-0F5A-4A04-BDDE-1843E1481988}"/>
                  </a:ext>
                </a:extLst>
              </p:cNvPr>
              <p:cNvSpPr/>
              <p:nvPr/>
            </p:nvSpPr>
            <p:spPr>
              <a:xfrm>
                <a:off x="1578431" y="4387604"/>
                <a:ext cx="385991" cy="41577"/>
              </a:xfrm>
              <a:custGeom>
                <a:avLst/>
                <a:gdLst/>
                <a:ahLst/>
                <a:cxnLst/>
                <a:rect l="l" t="t" r="r" b="b"/>
                <a:pathLst>
                  <a:path w="3565" h="384" extrusionOk="0">
                    <a:moveTo>
                      <a:pt x="3373" y="383"/>
                    </a:moveTo>
                    <a:lnTo>
                      <a:pt x="192" y="383"/>
                    </a:lnTo>
                    <a:cubicBezTo>
                      <a:pt x="85" y="383"/>
                      <a:pt x="0" y="293"/>
                      <a:pt x="0" y="192"/>
                    </a:cubicBezTo>
                    <a:cubicBezTo>
                      <a:pt x="0" y="85"/>
                      <a:pt x="85" y="0"/>
                      <a:pt x="192" y="0"/>
                    </a:cubicBezTo>
                    <a:lnTo>
                      <a:pt x="3373" y="0"/>
                    </a:lnTo>
                    <a:cubicBezTo>
                      <a:pt x="3480" y="0"/>
                      <a:pt x="3565" y="85"/>
                      <a:pt x="3565" y="192"/>
                    </a:cubicBezTo>
                    <a:cubicBezTo>
                      <a:pt x="3565" y="293"/>
                      <a:pt x="3480" y="383"/>
                      <a:pt x="3373" y="38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1" name="Google Shape;1921;p30">
                <a:extLst>
                  <a:ext uri="{FF2B5EF4-FFF2-40B4-BE49-F238E27FC236}">
                    <a16:creationId xmlns:a16="http://schemas.microsoft.com/office/drawing/2014/main" id="{3DA43348-2877-492F-9D62-209B35A03838}"/>
                  </a:ext>
                </a:extLst>
              </p:cNvPr>
              <p:cNvGrpSpPr/>
              <p:nvPr/>
            </p:nvGrpSpPr>
            <p:grpSpPr>
              <a:xfrm>
                <a:off x="1591102" y="3670752"/>
                <a:ext cx="338682" cy="372845"/>
                <a:chOff x="1550827" y="3456140"/>
                <a:chExt cx="338682" cy="372845"/>
              </a:xfrm>
            </p:grpSpPr>
            <p:sp>
              <p:nvSpPr>
                <p:cNvPr id="172" name="Google Shape;1922;p30">
                  <a:extLst>
                    <a:ext uri="{FF2B5EF4-FFF2-40B4-BE49-F238E27FC236}">
                      <a16:creationId xmlns:a16="http://schemas.microsoft.com/office/drawing/2014/main" id="{F01ABF73-FFCA-4781-8198-38756AA04277}"/>
                    </a:ext>
                  </a:extLst>
                </p:cNvPr>
                <p:cNvSpPr/>
                <p:nvPr/>
              </p:nvSpPr>
              <p:spPr>
                <a:xfrm>
                  <a:off x="1550827" y="3456140"/>
                  <a:ext cx="338682" cy="372845"/>
                </a:xfrm>
                <a:custGeom>
                  <a:avLst/>
                  <a:gdLst/>
                  <a:ahLst/>
                  <a:cxnLst/>
                  <a:rect l="l" t="t" r="r" b="b"/>
                  <a:pathLst>
                    <a:path w="7520" h="8279" extrusionOk="0">
                      <a:moveTo>
                        <a:pt x="7395" y="1780"/>
                      </a:moveTo>
                      <a:cubicBezTo>
                        <a:pt x="7519" y="5852"/>
                        <a:pt x="3695" y="8279"/>
                        <a:pt x="3695" y="8279"/>
                      </a:cubicBezTo>
                      <a:cubicBezTo>
                        <a:pt x="3695" y="8279"/>
                        <a:pt x="125" y="6218"/>
                        <a:pt x="1" y="1780"/>
                      </a:cubicBezTo>
                      <a:cubicBezTo>
                        <a:pt x="2451" y="1780"/>
                        <a:pt x="3695" y="1"/>
                        <a:pt x="3695" y="1"/>
                      </a:cubicBezTo>
                      <a:cubicBezTo>
                        <a:pt x="3695" y="1"/>
                        <a:pt x="4861" y="1645"/>
                        <a:pt x="7395" y="178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923;p30">
                  <a:extLst>
                    <a:ext uri="{FF2B5EF4-FFF2-40B4-BE49-F238E27FC236}">
                      <a16:creationId xmlns:a16="http://schemas.microsoft.com/office/drawing/2014/main" id="{03CFCB03-3A4A-48F2-8D22-E90AD56DD3E4}"/>
                    </a:ext>
                  </a:extLst>
                </p:cNvPr>
                <p:cNvSpPr/>
                <p:nvPr/>
              </p:nvSpPr>
              <p:spPr>
                <a:xfrm>
                  <a:off x="1599557" y="3510408"/>
                  <a:ext cx="239690" cy="264085"/>
                </a:xfrm>
                <a:custGeom>
                  <a:avLst/>
                  <a:gdLst/>
                  <a:ahLst/>
                  <a:cxnLst/>
                  <a:rect l="l" t="t" r="r" b="b"/>
                  <a:pathLst>
                    <a:path w="5322" h="5864" extrusionOk="0">
                      <a:moveTo>
                        <a:pt x="5232" y="1268"/>
                      </a:moveTo>
                      <a:cubicBezTo>
                        <a:pt x="5322" y="4146"/>
                        <a:pt x="2619" y="5863"/>
                        <a:pt x="2619" y="5863"/>
                      </a:cubicBezTo>
                      <a:cubicBezTo>
                        <a:pt x="2619" y="5863"/>
                        <a:pt x="90" y="4405"/>
                        <a:pt x="0" y="1268"/>
                      </a:cubicBezTo>
                      <a:cubicBezTo>
                        <a:pt x="1735" y="1268"/>
                        <a:pt x="2619" y="1"/>
                        <a:pt x="2619" y="1"/>
                      </a:cubicBezTo>
                      <a:cubicBezTo>
                        <a:pt x="2619" y="1"/>
                        <a:pt x="3441" y="1167"/>
                        <a:pt x="5232" y="126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45" name="Google Shape;1924;p30">
              <a:extLst>
                <a:ext uri="{FF2B5EF4-FFF2-40B4-BE49-F238E27FC236}">
                  <a16:creationId xmlns:a16="http://schemas.microsoft.com/office/drawing/2014/main" id="{DF597FF6-6F6D-4C35-BEC9-642ADF3613E8}"/>
                </a:ext>
              </a:extLst>
            </p:cNvPr>
            <p:cNvGrpSpPr/>
            <p:nvPr/>
          </p:nvGrpSpPr>
          <p:grpSpPr>
            <a:xfrm>
              <a:off x="3522043" y="3949694"/>
              <a:ext cx="945111" cy="788554"/>
              <a:chOff x="2073568" y="3589406"/>
              <a:chExt cx="945111" cy="788554"/>
            </a:xfrm>
          </p:grpSpPr>
          <p:sp>
            <p:nvSpPr>
              <p:cNvPr id="146" name="Google Shape;1925;p30">
                <a:extLst>
                  <a:ext uri="{FF2B5EF4-FFF2-40B4-BE49-F238E27FC236}">
                    <a16:creationId xmlns:a16="http://schemas.microsoft.com/office/drawing/2014/main" id="{A89B67E5-D5D4-44A7-9EAE-515C3AEF6EDF}"/>
                  </a:ext>
                </a:extLst>
              </p:cNvPr>
              <p:cNvSpPr/>
              <p:nvPr/>
            </p:nvSpPr>
            <p:spPr>
              <a:xfrm>
                <a:off x="2096738" y="3781485"/>
                <a:ext cx="885994" cy="543420"/>
              </a:xfrm>
              <a:custGeom>
                <a:avLst/>
                <a:gdLst/>
                <a:ahLst/>
                <a:cxnLst/>
                <a:rect l="l" t="t" r="r" b="b"/>
                <a:pathLst>
                  <a:path w="8183" h="5019" extrusionOk="0">
                    <a:moveTo>
                      <a:pt x="1813" y="654"/>
                    </a:moveTo>
                    <a:lnTo>
                      <a:pt x="1813" y="355"/>
                    </a:lnTo>
                    <a:cubicBezTo>
                      <a:pt x="1813" y="158"/>
                      <a:pt x="1656" y="1"/>
                      <a:pt x="1464" y="1"/>
                    </a:cubicBezTo>
                    <a:lnTo>
                      <a:pt x="0" y="1"/>
                    </a:lnTo>
                    <a:lnTo>
                      <a:pt x="0" y="654"/>
                    </a:lnTo>
                    <a:lnTo>
                      <a:pt x="0" y="654"/>
                    </a:lnTo>
                    <a:lnTo>
                      <a:pt x="0" y="5018"/>
                    </a:lnTo>
                    <a:lnTo>
                      <a:pt x="8183" y="5018"/>
                    </a:lnTo>
                    <a:lnTo>
                      <a:pt x="8183" y="654"/>
                    </a:lnTo>
                    <a:close/>
                  </a:path>
                </a:pathLst>
              </a:custGeom>
              <a:solidFill>
                <a:srgbClr val="E7B6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926;p30">
                <a:extLst>
                  <a:ext uri="{FF2B5EF4-FFF2-40B4-BE49-F238E27FC236}">
                    <a16:creationId xmlns:a16="http://schemas.microsoft.com/office/drawing/2014/main" id="{A7945579-43AB-4C0C-9548-4703CD2C778C}"/>
                  </a:ext>
                </a:extLst>
              </p:cNvPr>
              <p:cNvSpPr/>
              <p:nvPr/>
            </p:nvSpPr>
            <p:spPr>
              <a:xfrm>
                <a:off x="2262506" y="3589406"/>
                <a:ext cx="739718" cy="775772"/>
              </a:xfrm>
              <a:custGeom>
                <a:avLst/>
                <a:gdLst/>
                <a:ahLst/>
                <a:cxnLst/>
                <a:rect l="l" t="t" r="r" b="b"/>
                <a:pathLst>
                  <a:path w="6832" h="7165" extrusionOk="0">
                    <a:moveTo>
                      <a:pt x="5497" y="6916"/>
                    </a:moveTo>
                    <a:cubicBezTo>
                      <a:pt x="5458" y="7085"/>
                      <a:pt x="5311" y="7164"/>
                      <a:pt x="5120" y="7119"/>
                    </a:cubicBezTo>
                    <a:lnTo>
                      <a:pt x="339" y="5976"/>
                    </a:lnTo>
                    <a:cubicBezTo>
                      <a:pt x="147" y="5931"/>
                      <a:pt x="1" y="5779"/>
                      <a:pt x="40" y="5610"/>
                    </a:cubicBezTo>
                    <a:lnTo>
                      <a:pt x="1330" y="215"/>
                    </a:lnTo>
                    <a:cubicBezTo>
                      <a:pt x="1369" y="46"/>
                      <a:pt x="1566" y="1"/>
                      <a:pt x="1752" y="46"/>
                    </a:cubicBezTo>
                    <a:lnTo>
                      <a:pt x="6539" y="1189"/>
                    </a:lnTo>
                    <a:cubicBezTo>
                      <a:pt x="6730" y="1234"/>
                      <a:pt x="6832" y="1352"/>
                      <a:pt x="6792" y="152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927;p30">
                <a:extLst>
                  <a:ext uri="{FF2B5EF4-FFF2-40B4-BE49-F238E27FC236}">
                    <a16:creationId xmlns:a16="http://schemas.microsoft.com/office/drawing/2014/main" id="{38004F9D-10D8-4107-B99B-EF7B8C8C6463}"/>
                  </a:ext>
                </a:extLst>
              </p:cNvPr>
              <p:cNvSpPr/>
              <p:nvPr/>
            </p:nvSpPr>
            <p:spPr>
              <a:xfrm>
                <a:off x="2266837" y="3622322"/>
                <a:ext cx="728674" cy="733005"/>
              </a:xfrm>
              <a:custGeom>
                <a:avLst/>
                <a:gdLst/>
                <a:ahLst/>
                <a:cxnLst/>
                <a:rect l="l" t="t" r="r" b="b"/>
                <a:pathLst>
                  <a:path w="6730" h="6770" extrusionOk="0">
                    <a:moveTo>
                      <a:pt x="5502" y="6449"/>
                    </a:moveTo>
                    <a:cubicBezTo>
                      <a:pt x="5463" y="6601"/>
                      <a:pt x="5294" y="6770"/>
                      <a:pt x="5102" y="6725"/>
                    </a:cubicBezTo>
                    <a:lnTo>
                      <a:pt x="321" y="5582"/>
                    </a:lnTo>
                    <a:cubicBezTo>
                      <a:pt x="130" y="5537"/>
                      <a:pt x="0" y="5294"/>
                      <a:pt x="40" y="5142"/>
                    </a:cubicBezTo>
                    <a:lnTo>
                      <a:pt x="1267" y="1"/>
                    </a:lnTo>
                    <a:lnTo>
                      <a:pt x="6730" y="1307"/>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928;p30">
                <a:extLst>
                  <a:ext uri="{FF2B5EF4-FFF2-40B4-BE49-F238E27FC236}">
                    <a16:creationId xmlns:a16="http://schemas.microsoft.com/office/drawing/2014/main" id="{B4B449CC-98A3-4915-8665-4450202BAB5C}"/>
                  </a:ext>
                </a:extLst>
              </p:cNvPr>
              <p:cNvSpPr/>
              <p:nvPr/>
            </p:nvSpPr>
            <p:spPr>
              <a:xfrm>
                <a:off x="2268677" y="3622971"/>
                <a:ext cx="426269" cy="654399"/>
              </a:xfrm>
              <a:custGeom>
                <a:avLst/>
                <a:gdLst/>
                <a:ahLst/>
                <a:cxnLst/>
                <a:rect l="l" t="t" r="r" b="b"/>
                <a:pathLst>
                  <a:path w="3937" h="6044" extrusionOk="0">
                    <a:moveTo>
                      <a:pt x="3937" y="642"/>
                    </a:moveTo>
                    <a:lnTo>
                      <a:pt x="1250" y="0"/>
                    </a:lnTo>
                    <a:lnTo>
                      <a:pt x="34" y="5086"/>
                    </a:lnTo>
                    <a:cubicBezTo>
                      <a:pt x="0" y="5232"/>
                      <a:pt x="73" y="5429"/>
                      <a:pt x="270" y="5474"/>
                    </a:cubicBezTo>
                    <a:lnTo>
                      <a:pt x="2647" y="6043"/>
                    </a:lnTo>
                    <a:close/>
                  </a:path>
                </a:pathLst>
              </a:custGeom>
              <a:solidFill>
                <a:srgbClr val="EA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929;p30">
                <a:extLst>
                  <a:ext uri="{FF2B5EF4-FFF2-40B4-BE49-F238E27FC236}">
                    <a16:creationId xmlns:a16="http://schemas.microsoft.com/office/drawing/2014/main" id="{EB3935DB-66A4-4FA3-8575-563FD031F1BB}"/>
                  </a:ext>
                </a:extLst>
              </p:cNvPr>
              <p:cNvSpPr/>
              <p:nvPr/>
            </p:nvSpPr>
            <p:spPr>
              <a:xfrm>
                <a:off x="2338189" y="4061374"/>
                <a:ext cx="397035" cy="105566"/>
              </a:xfrm>
              <a:custGeom>
                <a:avLst/>
                <a:gdLst/>
                <a:ahLst/>
                <a:cxnLst/>
                <a:rect l="l" t="t" r="r" b="b"/>
                <a:pathLst>
                  <a:path w="3667" h="975" extrusionOk="0">
                    <a:moveTo>
                      <a:pt x="3638" y="975"/>
                    </a:moveTo>
                    <a:lnTo>
                      <a:pt x="0" y="108"/>
                    </a:lnTo>
                    <a:lnTo>
                      <a:pt x="23" y="1"/>
                    </a:lnTo>
                    <a:lnTo>
                      <a:pt x="3666" y="868"/>
                    </a:lnTo>
                    <a:close/>
                  </a:path>
                </a:pathLst>
              </a:custGeom>
              <a:solidFill>
                <a:srgbClr val="10DF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930;p30">
                <a:extLst>
                  <a:ext uri="{FF2B5EF4-FFF2-40B4-BE49-F238E27FC236}">
                    <a16:creationId xmlns:a16="http://schemas.microsoft.com/office/drawing/2014/main" id="{8AAD2F9B-4B1F-4C14-BEB2-F81BE61F3E69}"/>
                  </a:ext>
                </a:extLst>
              </p:cNvPr>
              <p:cNvSpPr/>
              <p:nvPr/>
            </p:nvSpPr>
            <p:spPr>
              <a:xfrm>
                <a:off x="2326604" y="4096130"/>
                <a:ext cx="518300" cy="145843"/>
              </a:xfrm>
              <a:custGeom>
                <a:avLst/>
                <a:gdLst/>
                <a:ahLst/>
                <a:cxnLst/>
                <a:rect l="l" t="t" r="r" b="b"/>
                <a:pathLst>
                  <a:path w="4787" h="1347" extrusionOk="0">
                    <a:moveTo>
                      <a:pt x="4736" y="1346"/>
                    </a:moveTo>
                    <a:lnTo>
                      <a:pt x="0" y="215"/>
                    </a:lnTo>
                    <a:lnTo>
                      <a:pt x="56" y="1"/>
                    </a:lnTo>
                    <a:lnTo>
                      <a:pt x="4787" y="1132"/>
                    </a:lnTo>
                    <a:close/>
                  </a:path>
                </a:pathLst>
              </a:custGeom>
              <a:solidFill>
                <a:srgbClr val="10DF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931;p30">
                <a:extLst>
                  <a:ext uri="{FF2B5EF4-FFF2-40B4-BE49-F238E27FC236}">
                    <a16:creationId xmlns:a16="http://schemas.microsoft.com/office/drawing/2014/main" id="{477137FB-978C-4229-A0AA-B6979F5FE8AD}"/>
                  </a:ext>
                </a:extLst>
              </p:cNvPr>
              <p:cNvSpPr/>
              <p:nvPr/>
            </p:nvSpPr>
            <p:spPr>
              <a:xfrm>
                <a:off x="2318592" y="4130886"/>
                <a:ext cx="373324" cy="111737"/>
              </a:xfrm>
              <a:custGeom>
                <a:avLst/>
                <a:gdLst/>
                <a:ahLst/>
                <a:cxnLst/>
                <a:rect l="l" t="t" r="r" b="b"/>
                <a:pathLst>
                  <a:path w="3448" h="1032" extrusionOk="0">
                    <a:moveTo>
                      <a:pt x="3397" y="1031"/>
                    </a:moveTo>
                    <a:lnTo>
                      <a:pt x="1" y="220"/>
                    </a:lnTo>
                    <a:lnTo>
                      <a:pt x="52" y="1"/>
                    </a:lnTo>
                    <a:lnTo>
                      <a:pt x="3447" y="817"/>
                    </a:lnTo>
                    <a:close/>
                  </a:path>
                </a:pathLst>
              </a:custGeom>
              <a:solidFill>
                <a:srgbClr val="10DF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932;p30">
                <a:extLst>
                  <a:ext uri="{FF2B5EF4-FFF2-40B4-BE49-F238E27FC236}">
                    <a16:creationId xmlns:a16="http://schemas.microsoft.com/office/drawing/2014/main" id="{E0290C41-2034-407C-A5C2-9717CA6484B9}"/>
                  </a:ext>
                </a:extLst>
              </p:cNvPr>
              <p:cNvSpPr/>
              <p:nvPr/>
            </p:nvSpPr>
            <p:spPr>
              <a:xfrm>
                <a:off x="2310146" y="4166292"/>
                <a:ext cx="452471" cy="129927"/>
              </a:xfrm>
              <a:custGeom>
                <a:avLst/>
                <a:gdLst/>
                <a:ahLst/>
                <a:cxnLst/>
                <a:rect l="l" t="t" r="r" b="b"/>
                <a:pathLst>
                  <a:path w="4179" h="1200" extrusionOk="0">
                    <a:moveTo>
                      <a:pt x="4128" y="1200"/>
                    </a:moveTo>
                    <a:lnTo>
                      <a:pt x="0" y="214"/>
                    </a:lnTo>
                    <a:lnTo>
                      <a:pt x="51" y="0"/>
                    </a:lnTo>
                    <a:lnTo>
                      <a:pt x="4179" y="986"/>
                    </a:lnTo>
                    <a:close/>
                  </a:path>
                </a:pathLst>
              </a:custGeom>
              <a:solidFill>
                <a:srgbClr val="10DF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933;p30">
                <a:extLst>
                  <a:ext uri="{FF2B5EF4-FFF2-40B4-BE49-F238E27FC236}">
                    <a16:creationId xmlns:a16="http://schemas.microsoft.com/office/drawing/2014/main" id="{18C12FCB-C7B8-4101-8196-685762AB769A}"/>
                  </a:ext>
                </a:extLst>
              </p:cNvPr>
              <p:cNvSpPr/>
              <p:nvPr/>
            </p:nvSpPr>
            <p:spPr>
              <a:xfrm>
                <a:off x="2435095" y="3677217"/>
                <a:ext cx="505633" cy="145193"/>
              </a:xfrm>
              <a:custGeom>
                <a:avLst/>
                <a:gdLst/>
                <a:ahLst/>
                <a:cxnLst/>
                <a:rect l="l" t="t" r="r" b="b"/>
                <a:pathLst>
                  <a:path w="4670" h="1341" extrusionOk="0">
                    <a:moveTo>
                      <a:pt x="4613" y="1341"/>
                    </a:moveTo>
                    <a:lnTo>
                      <a:pt x="1" y="237"/>
                    </a:lnTo>
                    <a:lnTo>
                      <a:pt x="57" y="1"/>
                    </a:lnTo>
                    <a:lnTo>
                      <a:pt x="4669" y="1099"/>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934;p30">
                <a:extLst>
                  <a:ext uri="{FF2B5EF4-FFF2-40B4-BE49-F238E27FC236}">
                    <a16:creationId xmlns:a16="http://schemas.microsoft.com/office/drawing/2014/main" id="{DA29891A-676B-44F6-8F44-7B6924F75A02}"/>
                  </a:ext>
                </a:extLst>
              </p:cNvPr>
              <p:cNvSpPr/>
              <p:nvPr/>
            </p:nvSpPr>
            <p:spPr>
              <a:xfrm>
                <a:off x="2424700" y="3719877"/>
                <a:ext cx="295909" cy="95280"/>
              </a:xfrm>
              <a:custGeom>
                <a:avLst/>
                <a:gdLst/>
                <a:ahLst/>
                <a:cxnLst/>
                <a:rect l="l" t="t" r="r" b="b"/>
                <a:pathLst>
                  <a:path w="2733" h="880" extrusionOk="0">
                    <a:moveTo>
                      <a:pt x="2670" y="879"/>
                    </a:moveTo>
                    <a:lnTo>
                      <a:pt x="1" y="243"/>
                    </a:lnTo>
                    <a:lnTo>
                      <a:pt x="57" y="1"/>
                    </a:lnTo>
                    <a:lnTo>
                      <a:pt x="2732" y="643"/>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935;p30">
                <a:extLst>
                  <a:ext uri="{FF2B5EF4-FFF2-40B4-BE49-F238E27FC236}">
                    <a16:creationId xmlns:a16="http://schemas.microsoft.com/office/drawing/2014/main" id="{B679E6AB-BF18-4618-90CB-AEBE023ACDC8}"/>
                  </a:ext>
                </a:extLst>
              </p:cNvPr>
              <p:cNvSpPr/>
              <p:nvPr/>
            </p:nvSpPr>
            <p:spPr>
              <a:xfrm>
                <a:off x="2394275" y="3849156"/>
                <a:ext cx="295151" cy="95280"/>
              </a:xfrm>
              <a:custGeom>
                <a:avLst/>
                <a:gdLst/>
                <a:ahLst/>
                <a:cxnLst/>
                <a:rect l="l" t="t" r="r" b="b"/>
                <a:pathLst>
                  <a:path w="2726" h="880" extrusionOk="0">
                    <a:moveTo>
                      <a:pt x="2670" y="879"/>
                    </a:moveTo>
                    <a:lnTo>
                      <a:pt x="0" y="243"/>
                    </a:lnTo>
                    <a:lnTo>
                      <a:pt x="57" y="1"/>
                    </a:lnTo>
                    <a:lnTo>
                      <a:pt x="2726" y="643"/>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936;p30">
                <a:extLst>
                  <a:ext uri="{FF2B5EF4-FFF2-40B4-BE49-F238E27FC236}">
                    <a16:creationId xmlns:a16="http://schemas.microsoft.com/office/drawing/2014/main" id="{6453B104-47AD-4D97-A574-BA57EE8C44DB}"/>
                  </a:ext>
                </a:extLst>
              </p:cNvPr>
              <p:cNvSpPr/>
              <p:nvPr/>
            </p:nvSpPr>
            <p:spPr>
              <a:xfrm>
                <a:off x="2414414" y="3763187"/>
                <a:ext cx="360981" cy="110546"/>
              </a:xfrm>
              <a:custGeom>
                <a:avLst/>
                <a:gdLst/>
                <a:ahLst/>
                <a:cxnLst/>
                <a:rect l="l" t="t" r="r" b="b"/>
                <a:pathLst>
                  <a:path w="3334" h="1021" extrusionOk="0">
                    <a:moveTo>
                      <a:pt x="3278" y="1020"/>
                    </a:moveTo>
                    <a:lnTo>
                      <a:pt x="0" y="237"/>
                    </a:lnTo>
                    <a:lnTo>
                      <a:pt x="56" y="1"/>
                    </a:lnTo>
                    <a:lnTo>
                      <a:pt x="3334" y="784"/>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937;p30">
                <a:extLst>
                  <a:ext uri="{FF2B5EF4-FFF2-40B4-BE49-F238E27FC236}">
                    <a16:creationId xmlns:a16="http://schemas.microsoft.com/office/drawing/2014/main" id="{D20A09BF-6B48-4FB1-BC27-643B3389F0A4}"/>
                  </a:ext>
                </a:extLst>
              </p:cNvPr>
              <p:cNvSpPr/>
              <p:nvPr/>
            </p:nvSpPr>
            <p:spPr>
              <a:xfrm>
                <a:off x="2406402" y="3806496"/>
                <a:ext cx="464164" cy="126895"/>
              </a:xfrm>
              <a:custGeom>
                <a:avLst/>
                <a:gdLst/>
                <a:ahLst/>
                <a:cxnLst/>
                <a:rect l="l" t="t" r="r" b="b"/>
                <a:pathLst>
                  <a:path w="4287" h="1172" extrusionOk="0">
                    <a:moveTo>
                      <a:pt x="4247" y="1172"/>
                    </a:moveTo>
                    <a:lnTo>
                      <a:pt x="1" y="158"/>
                    </a:lnTo>
                    <a:lnTo>
                      <a:pt x="40" y="1"/>
                    </a:lnTo>
                    <a:lnTo>
                      <a:pt x="4286" y="1014"/>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938;p30">
                <a:extLst>
                  <a:ext uri="{FF2B5EF4-FFF2-40B4-BE49-F238E27FC236}">
                    <a16:creationId xmlns:a16="http://schemas.microsoft.com/office/drawing/2014/main" id="{BD702FF4-3239-4F1E-A787-C71CBC7CFF0E}"/>
                  </a:ext>
                </a:extLst>
              </p:cNvPr>
              <p:cNvSpPr/>
              <p:nvPr/>
            </p:nvSpPr>
            <p:spPr>
              <a:xfrm>
                <a:off x="2518033" y="3618749"/>
                <a:ext cx="26310" cy="24470"/>
              </a:xfrm>
              <a:custGeom>
                <a:avLst/>
                <a:gdLst/>
                <a:ahLst/>
                <a:cxnLst/>
                <a:rect l="l" t="t" r="r" b="b"/>
                <a:pathLst>
                  <a:path w="243" h="226" extrusionOk="0">
                    <a:moveTo>
                      <a:pt x="226" y="141"/>
                    </a:moveTo>
                    <a:cubicBezTo>
                      <a:pt x="214" y="192"/>
                      <a:pt x="158" y="225"/>
                      <a:pt x="96" y="208"/>
                    </a:cubicBezTo>
                    <a:cubicBezTo>
                      <a:pt x="34" y="197"/>
                      <a:pt x="0" y="141"/>
                      <a:pt x="12" y="85"/>
                    </a:cubicBezTo>
                    <a:cubicBezTo>
                      <a:pt x="23" y="34"/>
                      <a:pt x="85" y="0"/>
                      <a:pt x="141" y="17"/>
                    </a:cubicBezTo>
                    <a:cubicBezTo>
                      <a:pt x="203" y="28"/>
                      <a:pt x="243" y="85"/>
                      <a:pt x="226" y="141"/>
                    </a:cubicBezTo>
                    <a:close/>
                  </a:path>
                </a:pathLst>
              </a:custGeom>
              <a:solidFill>
                <a:srgbClr val="6DDF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939;p30">
                <a:extLst>
                  <a:ext uri="{FF2B5EF4-FFF2-40B4-BE49-F238E27FC236}">
                    <a16:creationId xmlns:a16="http://schemas.microsoft.com/office/drawing/2014/main" id="{CF834AE1-3EF3-4AA8-8927-93EDED64BD8D}"/>
                  </a:ext>
                </a:extLst>
              </p:cNvPr>
              <p:cNvSpPr/>
              <p:nvPr/>
            </p:nvSpPr>
            <p:spPr>
              <a:xfrm>
                <a:off x="2565023" y="3630334"/>
                <a:ext cx="26310" cy="23820"/>
              </a:xfrm>
              <a:custGeom>
                <a:avLst/>
                <a:gdLst/>
                <a:ahLst/>
                <a:cxnLst/>
                <a:rect l="l" t="t" r="r" b="b"/>
                <a:pathLst>
                  <a:path w="243" h="220" extrusionOk="0">
                    <a:moveTo>
                      <a:pt x="225" y="135"/>
                    </a:moveTo>
                    <a:cubicBezTo>
                      <a:pt x="214" y="192"/>
                      <a:pt x="158" y="220"/>
                      <a:pt x="96" y="208"/>
                    </a:cubicBezTo>
                    <a:cubicBezTo>
                      <a:pt x="34" y="192"/>
                      <a:pt x="0" y="135"/>
                      <a:pt x="11" y="85"/>
                    </a:cubicBezTo>
                    <a:cubicBezTo>
                      <a:pt x="23" y="28"/>
                      <a:pt x="85" y="0"/>
                      <a:pt x="141" y="11"/>
                    </a:cubicBezTo>
                    <a:cubicBezTo>
                      <a:pt x="203" y="28"/>
                      <a:pt x="242" y="79"/>
                      <a:pt x="225" y="135"/>
                    </a:cubicBezTo>
                    <a:close/>
                  </a:path>
                </a:pathLst>
              </a:custGeom>
              <a:solidFill>
                <a:srgbClr val="FFF5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940;p30">
                <a:extLst>
                  <a:ext uri="{FF2B5EF4-FFF2-40B4-BE49-F238E27FC236}">
                    <a16:creationId xmlns:a16="http://schemas.microsoft.com/office/drawing/2014/main" id="{BA5EEBF6-E4EC-4E1A-89D7-EE08F1A14E5B}"/>
                  </a:ext>
                </a:extLst>
              </p:cNvPr>
              <p:cNvSpPr/>
              <p:nvPr/>
            </p:nvSpPr>
            <p:spPr>
              <a:xfrm>
                <a:off x="2611906" y="3641270"/>
                <a:ext cx="26310" cy="24470"/>
              </a:xfrm>
              <a:custGeom>
                <a:avLst/>
                <a:gdLst/>
                <a:ahLst/>
                <a:cxnLst/>
                <a:rect l="l" t="t" r="r" b="b"/>
                <a:pathLst>
                  <a:path w="243" h="226" extrusionOk="0">
                    <a:moveTo>
                      <a:pt x="226" y="136"/>
                    </a:moveTo>
                    <a:cubicBezTo>
                      <a:pt x="215" y="192"/>
                      <a:pt x="158" y="226"/>
                      <a:pt x="96" y="209"/>
                    </a:cubicBezTo>
                    <a:cubicBezTo>
                      <a:pt x="34" y="198"/>
                      <a:pt x="1" y="141"/>
                      <a:pt x="12" y="85"/>
                    </a:cubicBezTo>
                    <a:cubicBezTo>
                      <a:pt x="23" y="34"/>
                      <a:pt x="85" y="0"/>
                      <a:pt x="141" y="12"/>
                    </a:cubicBezTo>
                    <a:cubicBezTo>
                      <a:pt x="203" y="29"/>
                      <a:pt x="243" y="85"/>
                      <a:pt x="226" y="136"/>
                    </a:cubicBezTo>
                    <a:close/>
                  </a:path>
                </a:pathLst>
              </a:custGeom>
              <a:solidFill>
                <a:srgbClr val="B9DE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941;p30">
                <a:extLst>
                  <a:ext uri="{FF2B5EF4-FFF2-40B4-BE49-F238E27FC236}">
                    <a16:creationId xmlns:a16="http://schemas.microsoft.com/office/drawing/2014/main" id="{208FA259-5381-454E-8B41-5C95AE14A378}"/>
                  </a:ext>
                </a:extLst>
              </p:cNvPr>
              <p:cNvSpPr/>
              <p:nvPr/>
            </p:nvSpPr>
            <p:spPr>
              <a:xfrm>
                <a:off x="2518033" y="3619290"/>
                <a:ext cx="26310" cy="23928"/>
              </a:xfrm>
              <a:custGeom>
                <a:avLst/>
                <a:gdLst/>
                <a:ahLst/>
                <a:cxnLst/>
                <a:rect l="l" t="t" r="r" b="b"/>
                <a:pathLst>
                  <a:path w="243" h="221" extrusionOk="0">
                    <a:moveTo>
                      <a:pt x="226" y="136"/>
                    </a:moveTo>
                    <a:cubicBezTo>
                      <a:pt x="214" y="192"/>
                      <a:pt x="158" y="220"/>
                      <a:pt x="96" y="209"/>
                    </a:cubicBezTo>
                    <a:cubicBezTo>
                      <a:pt x="34" y="192"/>
                      <a:pt x="0" y="136"/>
                      <a:pt x="12" y="85"/>
                    </a:cubicBezTo>
                    <a:cubicBezTo>
                      <a:pt x="23" y="29"/>
                      <a:pt x="85" y="1"/>
                      <a:pt x="141" y="12"/>
                    </a:cubicBezTo>
                    <a:cubicBezTo>
                      <a:pt x="203" y="29"/>
                      <a:pt x="243" y="85"/>
                      <a:pt x="226" y="13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942;p30">
                <a:extLst>
                  <a:ext uri="{FF2B5EF4-FFF2-40B4-BE49-F238E27FC236}">
                    <a16:creationId xmlns:a16="http://schemas.microsoft.com/office/drawing/2014/main" id="{9ACFCBC5-019C-4028-91D0-975729DF8ED8}"/>
                  </a:ext>
                </a:extLst>
              </p:cNvPr>
              <p:cNvSpPr/>
              <p:nvPr/>
            </p:nvSpPr>
            <p:spPr>
              <a:xfrm>
                <a:off x="2565023" y="3630334"/>
                <a:ext cx="25661" cy="24470"/>
              </a:xfrm>
              <a:custGeom>
                <a:avLst/>
                <a:gdLst/>
                <a:ahLst/>
                <a:cxnLst/>
                <a:rect l="l" t="t" r="r" b="b"/>
                <a:pathLst>
                  <a:path w="237" h="226" extrusionOk="0">
                    <a:moveTo>
                      <a:pt x="225" y="141"/>
                    </a:moveTo>
                    <a:cubicBezTo>
                      <a:pt x="214" y="192"/>
                      <a:pt x="152" y="225"/>
                      <a:pt x="96" y="208"/>
                    </a:cubicBezTo>
                    <a:cubicBezTo>
                      <a:pt x="34" y="197"/>
                      <a:pt x="0" y="141"/>
                      <a:pt x="11" y="85"/>
                    </a:cubicBezTo>
                    <a:cubicBezTo>
                      <a:pt x="23" y="34"/>
                      <a:pt x="85" y="0"/>
                      <a:pt x="141" y="17"/>
                    </a:cubicBezTo>
                    <a:cubicBezTo>
                      <a:pt x="203" y="28"/>
                      <a:pt x="237" y="85"/>
                      <a:pt x="225" y="14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943;p30">
                <a:extLst>
                  <a:ext uri="{FF2B5EF4-FFF2-40B4-BE49-F238E27FC236}">
                    <a16:creationId xmlns:a16="http://schemas.microsoft.com/office/drawing/2014/main" id="{B2BAAAC0-6807-48C8-91CF-6E28745CCA12}"/>
                  </a:ext>
                </a:extLst>
              </p:cNvPr>
              <p:cNvSpPr/>
              <p:nvPr/>
            </p:nvSpPr>
            <p:spPr>
              <a:xfrm>
                <a:off x="2611365" y="3641270"/>
                <a:ext cx="26310" cy="24470"/>
              </a:xfrm>
              <a:custGeom>
                <a:avLst/>
                <a:gdLst/>
                <a:ahLst/>
                <a:cxnLst/>
                <a:rect l="l" t="t" r="r" b="b"/>
                <a:pathLst>
                  <a:path w="243" h="226" extrusionOk="0">
                    <a:moveTo>
                      <a:pt x="231" y="141"/>
                    </a:moveTo>
                    <a:cubicBezTo>
                      <a:pt x="220" y="192"/>
                      <a:pt x="158" y="226"/>
                      <a:pt x="101" y="214"/>
                    </a:cubicBezTo>
                    <a:cubicBezTo>
                      <a:pt x="39" y="198"/>
                      <a:pt x="0" y="141"/>
                      <a:pt x="17" y="91"/>
                    </a:cubicBezTo>
                    <a:cubicBezTo>
                      <a:pt x="28" y="34"/>
                      <a:pt x="84" y="0"/>
                      <a:pt x="146" y="17"/>
                    </a:cubicBezTo>
                    <a:cubicBezTo>
                      <a:pt x="208" y="34"/>
                      <a:pt x="242" y="85"/>
                      <a:pt x="231" y="14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944;p30">
                <a:extLst>
                  <a:ext uri="{FF2B5EF4-FFF2-40B4-BE49-F238E27FC236}">
                    <a16:creationId xmlns:a16="http://schemas.microsoft.com/office/drawing/2014/main" id="{3E4CE763-9FF5-4CD2-B0EB-56CE93E173A9}"/>
                  </a:ext>
                </a:extLst>
              </p:cNvPr>
              <p:cNvSpPr/>
              <p:nvPr/>
            </p:nvSpPr>
            <p:spPr>
              <a:xfrm>
                <a:off x="2073568" y="3923541"/>
                <a:ext cx="945111" cy="454420"/>
              </a:xfrm>
              <a:custGeom>
                <a:avLst/>
                <a:gdLst/>
                <a:ahLst/>
                <a:cxnLst/>
                <a:rect l="l" t="t" r="r" b="b"/>
                <a:pathLst>
                  <a:path w="8729" h="4197" extrusionOk="0">
                    <a:moveTo>
                      <a:pt x="8729" y="4196"/>
                    </a:moveTo>
                    <a:lnTo>
                      <a:pt x="0" y="4196"/>
                    </a:lnTo>
                    <a:lnTo>
                      <a:pt x="0" y="1"/>
                    </a:lnTo>
                    <a:lnTo>
                      <a:pt x="8729"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extLst>
      <p:ext uri="{BB962C8B-B14F-4D97-AF65-F5344CB8AC3E}">
        <p14:creationId xmlns:p14="http://schemas.microsoft.com/office/powerpoint/2010/main" val="4139854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5"/>
          <p:cNvSpPr txBox="1">
            <a:spLocks noGrp="1"/>
          </p:cNvSpPr>
          <p:nvPr>
            <p:ph type="ctrTitle"/>
          </p:nvPr>
        </p:nvSpPr>
        <p:spPr>
          <a:xfrm>
            <a:off x="4355014" y="2381904"/>
            <a:ext cx="4420733" cy="95745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VE" sz="5400" b="1" dirty="0"/>
              <a:t>¡GRACIAS POR SU ATENCIÓN!</a:t>
            </a:r>
            <a:endParaRPr sz="5400" b="1" dirty="0"/>
          </a:p>
        </p:txBody>
      </p:sp>
      <p:grpSp>
        <p:nvGrpSpPr>
          <p:cNvPr id="60" name="Google Shape;60;p15"/>
          <p:cNvGrpSpPr/>
          <p:nvPr/>
        </p:nvGrpSpPr>
        <p:grpSpPr>
          <a:xfrm>
            <a:off x="-306808" y="1128933"/>
            <a:ext cx="4508693" cy="4014567"/>
            <a:chOff x="469913" y="410386"/>
            <a:chExt cx="4266884" cy="4170975"/>
          </a:xfrm>
        </p:grpSpPr>
        <p:sp>
          <p:nvSpPr>
            <p:cNvPr id="61" name="Google Shape;61;p15"/>
            <p:cNvSpPr/>
            <p:nvPr/>
          </p:nvSpPr>
          <p:spPr>
            <a:xfrm>
              <a:off x="3787006" y="1299861"/>
              <a:ext cx="949792" cy="1150771"/>
            </a:xfrm>
            <a:custGeom>
              <a:avLst/>
              <a:gdLst/>
              <a:ahLst/>
              <a:cxnLst/>
              <a:rect l="l" t="t" r="r" b="b"/>
              <a:pathLst>
                <a:path w="6843" h="8291" extrusionOk="0">
                  <a:moveTo>
                    <a:pt x="5862" y="2901"/>
                  </a:moveTo>
                  <a:cubicBezTo>
                    <a:pt x="5772" y="3357"/>
                    <a:pt x="6043" y="3768"/>
                    <a:pt x="6020" y="4219"/>
                  </a:cubicBezTo>
                  <a:cubicBezTo>
                    <a:pt x="6003" y="4613"/>
                    <a:pt x="5716" y="4900"/>
                    <a:pt x="5384" y="5069"/>
                  </a:cubicBezTo>
                  <a:cubicBezTo>
                    <a:pt x="4967" y="5272"/>
                    <a:pt x="4488" y="5266"/>
                    <a:pt x="4044" y="5368"/>
                  </a:cubicBezTo>
                  <a:cubicBezTo>
                    <a:pt x="3638" y="5464"/>
                    <a:pt x="3266" y="5666"/>
                    <a:pt x="3109" y="6072"/>
                  </a:cubicBezTo>
                  <a:cubicBezTo>
                    <a:pt x="3030" y="6280"/>
                    <a:pt x="3002" y="6500"/>
                    <a:pt x="2951" y="6714"/>
                  </a:cubicBezTo>
                  <a:cubicBezTo>
                    <a:pt x="2906" y="6911"/>
                    <a:pt x="2838" y="7102"/>
                    <a:pt x="2743" y="7283"/>
                  </a:cubicBezTo>
                  <a:cubicBezTo>
                    <a:pt x="2562" y="7620"/>
                    <a:pt x="2286" y="7919"/>
                    <a:pt x="1937" y="8088"/>
                  </a:cubicBezTo>
                  <a:cubicBezTo>
                    <a:pt x="1594" y="8257"/>
                    <a:pt x="1183" y="8291"/>
                    <a:pt x="817" y="8167"/>
                  </a:cubicBezTo>
                  <a:cubicBezTo>
                    <a:pt x="473" y="8048"/>
                    <a:pt x="197" y="7784"/>
                    <a:pt x="85" y="7429"/>
                  </a:cubicBezTo>
                  <a:cubicBezTo>
                    <a:pt x="0" y="7187"/>
                    <a:pt x="6" y="6916"/>
                    <a:pt x="96" y="6674"/>
                  </a:cubicBezTo>
                  <a:cubicBezTo>
                    <a:pt x="237" y="5920"/>
                    <a:pt x="1138" y="5644"/>
                    <a:pt x="1690" y="5221"/>
                  </a:cubicBezTo>
                  <a:cubicBezTo>
                    <a:pt x="1853" y="5092"/>
                    <a:pt x="1999" y="4945"/>
                    <a:pt x="2095" y="4760"/>
                  </a:cubicBezTo>
                  <a:cubicBezTo>
                    <a:pt x="2208" y="4551"/>
                    <a:pt x="2236" y="4309"/>
                    <a:pt x="2236" y="4073"/>
                  </a:cubicBezTo>
                  <a:cubicBezTo>
                    <a:pt x="2236" y="3661"/>
                    <a:pt x="2151" y="3250"/>
                    <a:pt x="2225" y="2839"/>
                  </a:cubicBezTo>
                  <a:cubicBezTo>
                    <a:pt x="2292" y="2484"/>
                    <a:pt x="2484" y="2163"/>
                    <a:pt x="2833" y="2028"/>
                  </a:cubicBezTo>
                  <a:cubicBezTo>
                    <a:pt x="3035" y="1949"/>
                    <a:pt x="3255" y="1938"/>
                    <a:pt x="3463" y="1882"/>
                  </a:cubicBezTo>
                  <a:cubicBezTo>
                    <a:pt x="3666" y="1831"/>
                    <a:pt x="3852" y="1730"/>
                    <a:pt x="4010" y="1595"/>
                  </a:cubicBezTo>
                  <a:cubicBezTo>
                    <a:pt x="4618" y="1082"/>
                    <a:pt x="4950" y="85"/>
                    <a:pt x="5857" y="23"/>
                  </a:cubicBezTo>
                  <a:cubicBezTo>
                    <a:pt x="6229" y="1"/>
                    <a:pt x="6578" y="181"/>
                    <a:pt x="6707" y="547"/>
                  </a:cubicBezTo>
                  <a:cubicBezTo>
                    <a:pt x="6842" y="936"/>
                    <a:pt x="6718" y="1341"/>
                    <a:pt x="6521" y="1685"/>
                  </a:cubicBezTo>
                  <a:cubicBezTo>
                    <a:pt x="6290" y="2079"/>
                    <a:pt x="5958" y="2439"/>
                    <a:pt x="5862" y="290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15"/>
            <p:cNvSpPr/>
            <p:nvPr/>
          </p:nvSpPr>
          <p:spPr>
            <a:xfrm>
              <a:off x="3858902" y="1374117"/>
              <a:ext cx="821543" cy="1026547"/>
            </a:xfrm>
            <a:custGeom>
              <a:avLst/>
              <a:gdLst/>
              <a:ahLst/>
              <a:cxnLst/>
              <a:rect l="l" t="t" r="r" b="b"/>
              <a:pathLst>
                <a:path w="5919" h="7396" extrusionOk="0">
                  <a:moveTo>
                    <a:pt x="5801" y="23"/>
                  </a:moveTo>
                  <a:cubicBezTo>
                    <a:pt x="5204" y="136"/>
                    <a:pt x="4680" y="558"/>
                    <a:pt x="4449" y="1122"/>
                  </a:cubicBezTo>
                  <a:cubicBezTo>
                    <a:pt x="4432" y="1172"/>
                    <a:pt x="4415" y="1217"/>
                    <a:pt x="4404" y="1268"/>
                  </a:cubicBezTo>
                  <a:cubicBezTo>
                    <a:pt x="4370" y="1161"/>
                    <a:pt x="4342" y="1054"/>
                    <a:pt x="4308" y="947"/>
                  </a:cubicBezTo>
                  <a:cubicBezTo>
                    <a:pt x="4297" y="902"/>
                    <a:pt x="4241" y="879"/>
                    <a:pt x="4196" y="896"/>
                  </a:cubicBezTo>
                  <a:cubicBezTo>
                    <a:pt x="4151" y="913"/>
                    <a:pt x="4134" y="964"/>
                    <a:pt x="4145" y="1003"/>
                  </a:cubicBezTo>
                  <a:lnTo>
                    <a:pt x="4331" y="1623"/>
                  </a:lnTo>
                  <a:cubicBezTo>
                    <a:pt x="4314" y="1769"/>
                    <a:pt x="4303" y="1921"/>
                    <a:pt x="4291" y="2068"/>
                  </a:cubicBezTo>
                  <a:cubicBezTo>
                    <a:pt x="4269" y="2389"/>
                    <a:pt x="4235" y="2738"/>
                    <a:pt x="4021" y="2997"/>
                  </a:cubicBezTo>
                  <a:cubicBezTo>
                    <a:pt x="3886" y="3160"/>
                    <a:pt x="3700" y="3262"/>
                    <a:pt x="3503" y="3340"/>
                  </a:cubicBezTo>
                  <a:cubicBezTo>
                    <a:pt x="3492" y="3318"/>
                    <a:pt x="3492" y="3284"/>
                    <a:pt x="3492" y="3262"/>
                  </a:cubicBezTo>
                  <a:cubicBezTo>
                    <a:pt x="3486" y="3217"/>
                    <a:pt x="3486" y="3177"/>
                    <a:pt x="3480" y="3132"/>
                  </a:cubicBezTo>
                  <a:lnTo>
                    <a:pt x="3469" y="2850"/>
                  </a:lnTo>
                  <a:cubicBezTo>
                    <a:pt x="3458" y="2665"/>
                    <a:pt x="3447" y="2484"/>
                    <a:pt x="3435" y="2304"/>
                  </a:cubicBezTo>
                  <a:cubicBezTo>
                    <a:pt x="3430" y="2192"/>
                    <a:pt x="3261" y="2208"/>
                    <a:pt x="3266" y="2315"/>
                  </a:cubicBezTo>
                  <a:cubicBezTo>
                    <a:pt x="3278" y="2524"/>
                    <a:pt x="3289" y="2732"/>
                    <a:pt x="3300" y="2935"/>
                  </a:cubicBezTo>
                  <a:cubicBezTo>
                    <a:pt x="3306" y="3036"/>
                    <a:pt x="3312" y="3143"/>
                    <a:pt x="3317" y="3245"/>
                  </a:cubicBezTo>
                  <a:cubicBezTo>
                    <a:pt x="3323" y="3295"/>
                    <a:pt x="3323" y="3352"/>
                    <a:pt x="3345" y="3402"/>
                  </a:cubicBezTo>
                  <a:cubicBezTo>
                    <a:pt x="3317" y="3408"/>
                    <a:pt x="3289" y="3419"/>
                    <a:pt x="3261" y="3431"/>
                  </a:cubicBezTo>
                  <a:cubicBezTo>
                    <a:pt x="2974" y="3526"/>
                    <a:pt x="2681" y="3622"/>
                    <a:pt x="2439" y="3813"/>
                  </a:cubicBezTo>
                  <a:cubicBezTo>
                    <a:pt x="2258" y="3954"/>
                    <a:pt x="2123" y="4129"/>
                    <a:pt x="2016" y="4320"/>
                  </a:cubicBezTo>
                  <a:cubicBezTo>
                    <a:pt x="2011" y="4275"/>
                    <a:pt x="1999" y="4230"/>
                    <a:pt x="1994" y="4185"/>
                  </a:cubicBezTo>
                  <a:cubicBezTo>
                    <a:pt x="1977" y="4095"/>
                    <a:pt x="1954" y="4005"/>
                    <a:pt x="1937" y="3915"/>
                  </a:cubicBezTo>
                  <a:lnTo>
                    <a:pt x="1830" y="3374"/>
                  </a:lnTo>
                  <a:cubicBezTo>
                    <a:pt x="1819" y="3329"/>
                    <a:pt x="1785" y="3290"/>
                    <a:pt x="1740" y="3295"/>
                  </a:cubicBezTo>
                  <a:cubicBezTo>
                    <a:pt x="1695" y="3301"/>
                    <a:pt x="1650" y="3346"/>
                    <a:pt x="1661" y="3391"/>
                  </a:cubicBezTo>
                  <a:lnTo>
                    <a:pt x="1780" y="3994"/>
                  </a:lnTo>
                  <a:cubicBezTo>
                    <a:pt x="1802" y="4095"/>
                    <a:pt x="1825" y="4202"/>
                    <a:pt x="1842" y="4309"/>
                  </a:cubicBezTo>
                  <a:cubicBezTo>
                    <a:pt x="1859" y="4388"/>
                    <a:pt x="1870" y="4472"/>
                    <a:pt x="1909" y="4546"/>
                  </a:cubicBezTo>
                  <a:cubicBezTo>
                    <a:pt x="1774" y="4878"/>
                    <a:pt x="1695" y="5244"/>
                    <a:pt x="1611" y="5587"/>
                  </a:cubicBezTo>
                  <a:cubicBezTo>
                    <a:pt x="1526" y="5948"/>
                    <a:pt x="1425" y="6325"/>
                    <a:pt x="1200" y="6635"/>
                  </a:cubicBezTo>
                  <a:lnTo>
                    <a:pt x="946" y="5655"/>
                  </a:lnTo>
                  <a:cubicBezTo>
                    <a:pt x="918" y="5554"/>
                    <a:pt x="755" y="5610"/>
                    <a:pt x="783" y="5717"/>
                  </a:cubicBezTo>
                  <a:cubicBezTo>
                    <a:pt x="879" y="6077"/>
                    <a:pt x="974" y="6438"/>
                    <a:pt x="1065" y="6793"/>
                  </a:cubicBezTo>
                  <a:cubicBezTo>
                    <a:pt x="828" y="7046"/>
                    <a:pt x="490" y="7215"/>
                    <a:pt x="135" y="7142"/>
                  </a:cubicBezTo>
                  <a:cubicBezTo>
                    <a:pt x="28" y="7119"/>
                    <a:pt x="0" y="7288"/>
                    <a:pt x="107" y="7311"/>
                  </a:cubicBezTo>
                  <a:cubicBezTo>
                    <a:pt x="535" y="7395"/>
                    <a:pt x="907" y="7204"/>
                    <a:pt x="1188" y="6905"/>
                  </a:cubicBezTo>
                  <a:cubicBezTo>
                    <a:pt x="1188" y="6905"/>
                    <a:pt x="1194" y="6905"/>
                    <a:pt x="1194" y="6905"/>
                  </a:cubicBezTo>
                  <a:cubicBezTo>
                    <a:pt x="1515" y="6826"/>
                    <a:pt x="1842" y="6748"/>
                    <a:pt x="2163" y="6669"/>
                  </a:cubicBezTo>
                  <a:cubicBezTo>
                    <a:pt x="2208" y="6657"/>
                    <a:pt x="2225" y="6595"/>
                    <a:pt x="2213" y="6556"/>
                  </a:cubicBezTo>
                  <a:cubicBezTo>
                    <a:pt x="2196" y="6511"/>
                    <a:pt x="2146" y="6494"/>
                    <a:pt x="2101" y="6505"/>
                  </a:cubicBezTo>
                  <a:lnTo>
                    <a:pt x="1363" y="6691"/>
                  </a:lnTo>
                  <a:cubicBezTo>
                    <a:pt x="1453" y="6562"/>
                    <a:pt x="1526" y="6427"/>
                    <a:pt x="1583" y="6286"/>
                  </a:cubicBezTo>
                  <a:cubicBezTo>
                    <a:pt x="1791" y="5762"/>
                    <a:pt x="1836" y="5171"/>
                    <a:pt x="2050" y="4653"/>
                  </a:cubicBezTo>
                  <a:cubicBezTo>
                    <a:pt x="2151" y="4686"/>
                    <a:pt x="2281" y="4664"/>
                    <a:pt x="2388" y="4653"/>
                  </a:cubicBezTo>
                  <a:cubicBezTo>
                    <a:pt x="2596" y="4641"/>
                    <a:pt x="2799" y="4624"/>
                    <a:pt x="3007" y="4608"/>
                  </a:cubicBezTo>
                  <a:cubicBezTo>
                    <a:pt x="3120" y="4602"/>
                    <a:pt x="3103" y="4433"/>
                    <a:pt x="2991" y="4439"/>
                  </a:cubicBezTo>
                  <a:lnTo>
                    <a:pt x="2456" y="4478"/>
                  </a:lnTo>
                  <a:cubicBezTo>
                    <a:pt x="2371" y="4484"/>
                    <a:pt x="2281" y="4495"/>
                    <a:pt x="2196" y="4495"/>
                  </a:cubicBezTo>
                  <a:cubicBezTo>
                    <a:pt x="2168" y="4501"/>
                    <a:pt x="2140" y="4501"/>
                    <a:pt x="2118" y="4495"/>
                  </a:cubicBezTo>
                  <a:cubicBezTo>
                    <a:pt x="2163" y="4410"/>
                    <a:pt x="2208" y="4332"/>
                    <a:pt x="2258" y="4253"/>
                  </a:cubicBezTo>
                  <a:cubicBezTo>
                    <a:pt x="2444" y="3982"/>
                    <a:pt x="2703" y="3819"/>
                    <a:pt x="3007" y="3701"/>
                  </a:cubicBezTo>
                  <a:cubicBezTo>
                    <a:pt x="3171" y="3639"/>
                    <a:pt x="3340" y="3588"/>
                    <a:pt x="3503" y="3526"/>
                  </a:cubicBezTo>
                  <a:cubicBezTo>
                    <a:pt x="3548" y="3532"/>
                    <a:pt x="3587" y="3532"/>
                    <a:pt x="3633" y="3532"/>
                  </a:cubicBezTo>
                  <a:cubicBezTo>
                    <a:pt x="3740" y="3532"/>
                    <a:pt x="3841" y="3526"/>
                    <a:pt x="3948" y="3526"/>
                  </a:cubicBezTo>
                  <a:lnTo>
                    <a:pt x="4579" y="3515"/>
                  </a:lnTo>
                  <a:cubicBezTo>
                    <a:pt x="4686" y="3515"/>
                    <a:pt x="4674" y="3346"/>
                    <a:pt x="4562" y="3346"/>
                  </a:cubicBezTo>
                  <a:cubicBezTo>
                    <a:pt x="4376" y="3352"/>
                    <a:pt x="4190" y="3352"/>
                    <a:pt x="4004" y="3357"/>
                  </a:cubicBezTo>
                  <a:cubicBezTo>
                    <a:pt x="3954" y="3357"/>
                    <a:pt x="3908" y="3357"/>
                    <a:pt x="3858" y="3357"/>
                  </a:cubicBezTo>
                  <a:cubicBezTo>
                    <a:pt x="4106" y="3205"/>
                    <a:pt x="4286" y="2974"/>
                    <a:pt x="4370" y="2693"/>
                  </a:cubicBezTo>
                  <a:cubicBezTo>
                    <a:pt x="4466" y="2372"/>
                    <a:pt x="4455" y="2034"/>
                    <a:pt x="4494" y="1702"/>
                  </a:cubicBezTo>
                  <a:cubicBezTo>
                    <a:pt x="4494" y="1696"/>
                    <a:pt x="4494" y="1690"/>
                    <a:pt x="4494" y="1685"/>
                  </a:cubicBezTo>
                  <a:lnTo>
                    <a:pt x="5142" y="1386"/>
                  </a:lnTo>
                  <a:cubicBezTo>
                    <a:pt x="5187" y="1369"/>
                    <a:pt x="5209" y="1324"/>
                    <a:pt x="5192" y="1279"/>
                  </a:cubicBezTo>
                  <a:cubicBezTo>
                    <a:pt x="5181" y="1234"/>
                    <a:pt x="5125" y="1206"/>
                    <a:pt x="5085" y="1229"/>
                  </a:cubicBezTo>
                  <a:lnTo>
                    <a:pt x="4528" y="1482"/>
                  </a:lnTo>
                  <a:cubicBezTo>
                    <a:pt x="4590" y="1206"/>
                    <a:pt x="4702" y="947"/>
                    <a:pt x="4900" y="727"/>
                  </a:cubicBezTo>
                  <a:cubicBezTo>
                    <a:pt x="5136" y="457"/>
                    <a:pt x="5457" y="260"/>
                    <a:pt x="5812" y="192"/>
                  </a:cubicBezTo>
                  <a:cubicBezTo>
                    <a:pt x="5919" y="176"/>
                    <a:pt x="5908" y="1"/>
                    <a:pt x="5801" y="23"/>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15"/>
            <p:cNvSpPr/>
            <p:nvPr/>
          </p:nvSpPr>
          <p:spPr>
            <a:xfrm>
              <a:off x="3604767" y="1199095"/>
              <a:ext cx="611403" cy="1185886"/>
            </a:xfrm>
            <a:custGeom>
              <a:avLst/>
              <a:gdLst/>
              <a:ahLst/>
              <a:cxnLst/>
              <a:rect l="l" t="t" r="r" b="b"/>
              <a:pathLst>
                <a:path w="4405" h="8544" extrusionOk="0">
                  <a:moveTo>
                    <a:pt x="3768" y="3813"/>
                  </a:moveTo>
                  <a:cubicBezTo>
                    <a:pt x="3701" y="4016"/>
                    <a:pt x="3701" y="4218"/>
                    <a:pt x="3746" y="4427"/>
                  </a:cubicBezTo>
                  <a:cubicBezTo>
                    <a:pt x="3825" y="4793"/>
                    <a:pt x="4005" y="5148"/>
                    <a:pt x="3977" y="5536"/>
                  </a:cubicBezTo>
                  <a:cubicBezTo>
                    <a:pt x="3954" y="5857"/>
                    <a:pt x="3752" y="6099"/>
                    <a:pt x="3492" y="6274"/>
                  </a:cubicBezTo>
                  <a:cubicBezTo>
                    <a:pt x="3245" y="6443"/>
                    <a:pt x="2952" y="6567"/>
                    <a:pt x="2727" y="6770"/>
                  </a:cubicBezTo>
                  <a:cubicBezTo>
                    <a:pt x="2597" y="6882"/>
                    <a:pt x="2507" y="7029"/>
                    <a:pt x="2462" y="7198"/>
                  </a:cubicBezTo>
                  <a:cubicBezTo>
                    <a:pt x="2411" y="7400"/>
                    <a:pt x="2411" y="7614"/>
                    <a:pt x="2349" y="7817"/>
                  </a:cubicBezTo>
                  <a:cubicBezTo>
                    <a:pt x="2248" y="8161"/>
                    <a:pt x="1961" y="8425"/>
                    <a:pt x="1606" y="8493"/>
                  </a:cubicBezTo>
                  <a:cubicBezTo>
                    <a:pt x="1319" y="8543"/>
                    <a:pt x="1015" y="8448"/>
                    <a:pt x="801" y="8251"/>
                  </a:cubicBezTo>
                  <a:cubicBezTo>
                    <a:pt x="558" y="8110"/>
                    <a:pt x="350" y="7902"/>
                    <a:pt x="221" y="7648"/>
                  </a:cubicBezTo>
                  <a:cubicBezTo>
                    <a:pt x="40" y="7299"/>
                    <a:pt x="1" y="6882"/>
                    <a:pt x="125" y="6511"/>
                  </a:cubicBezTo>
                  <a:cubicBezTo>
                    <a:pt x="243" y="6128"/>
                    <a:pt x="564" y="5801"/>
                    <a:pt x="587" y="5384"/>
                  </a:cubicBezTo>
                  <a:cubicBezTo>
                    <a:pt x="603" y="5013"/>
                    <a:pt x="395" y="4669"/>
                    <a:pt x="271" y="4325"/>
                  </a:cubicBezTo>
                  <a:cubicBezTo>
                    <a:pt x="159" y="4004"/>
                    <a:pt x="130" y="3667"/>
                    <a:pt x="328" y="3368"/>
                  </a:cubicBezTo>
                  <a:cubicBezTo>
                    <a:pt x="508" y="3092"/>
                    <a:pt x="806" y="2923"/>
                    <a:pt x="1015" y="2670"/>
                  </a:cubicBezTo>
                  <a:cubicBezTo>
                    <a:pt x="1127" y="2535"/>
                    <a:pt x="1200" y="2377"/>
                    <a:pt x="1212" y="2197"/>
                  </a:cubicBezTo>
                  <a:cubicBezTo>
                    <a:pt x="1229" y="1994"/>
                    <a:pt x="1178" y="1780"/>
                    <a:pt x="1133" y="1583"/>
                  </a:cubicBezTo>
                  <a:cubicBezTo>
                    <a:pt x="1048" y="1206"/>
                    <a:pt x="998" y="828"/>
                    <a:pt x="1217" y="490"/>
                  </a:cubicBezTo>
                  <a:cubicBezTo>
                    <a:pt x="1409" y="198"/>
                    <a:pt x="1741" y="0"/>
                    <a:pt x="2090" y="12"/>
                  </a:cubicBezTo>
                  <a:cubicBezTo>
                    <a:pt x="2434" y="23"/>
                    <a:pt x="2772" y="214"/>
                    <a:pt x="2952" y="507"/>
                  </a:cubicBezTo>
                  <a:cubicBezTo>
                    <a:pt x="3059" y="682"/>
                    <a:pt x="3087" y="879"/>
                    <a:pt x="3132" y="1076"/>
                  </a:cubicBezTo>
                  <a:cubicBezTo>
                    <a:pt x="3177" y="1256"/>
                    <a:pt x="3256" y="1403"/>
                    <a:pt x="3402" y="1527"/>
                  </a:cubicBezTo>
                  <a:cubicBezTo>
                    <a:pt x="3650" y="1735"/>
                    <a:pt x="3982" y="1848"/>
                    <a:pt x="4168" y="2124"/>
                  </a:cubicBezTo>
                  <a:cubicBezTo>
                    <a:pt x="4405" y="2484"/>
                    <a:pt x="4247" y="2918"/>
                    <a:pt x="4056" y="3255"/>
                  </a:cubicBezTo>
                  <a:cubicBezTo>
                    <a:pt x="3954" y="3441"/>
                    <a:pt x="3842" y="3616"/>
                    <a:pt x="3768" y="3813"/>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5"/>
            <p:cNvSpPr/>
            <p:nvPr/>
          </p:nvSpPr>
          <p:spPr>
            <a:xfrm>
              <a:off x="3709557" y="1263913"/>
              <a:ext cx="345606" cy="1079706"/>
            </a:xfrm>
            <a:custGeom>
              <a:avLst/>
              <a:gdLst/>
              <a:ahLst/>
              <a:cxnLst/>
              <a:rect l="l" t="t" r="r" b="b"/>
              <a:pathLst>
                <a:path w="2490" h="7779" extrusionOk="0">
                  <a:moveTo>
                    <a:pt x="2326" y="1274"/>
                  </a:moveTo>
                  <a:lnTo>
                    <a:pt x="1673" y="1566"/>
                  </a:lnTo>
                  <a:cubicBezTo>
                    <a:pt x="1718" y="1493"/>
                    <a:pt x="1758" y="1426"/>
                    <a:pt x="1791" y="1352"/>
                  </a:cubicBezTo>
                  <a:cubicBezTo>
                    <a:pt x="1910" y="1105"/>
                    <a:pt x="1938" y="823"/>
                    <a:pt x="1831" y="564"/>
                  </a:cubicBezTo>
                  <a:cubicBezTo>
                    <a:pt x="1729" y="305"/>
                    <a:pt x="1521" y="97"/>
                    <a:pt x="1256" y="7"/>
                  </a:cubicBezTo>
                  <a:cubicBezTo>
                    <a:pt x="1245" y="7"/>
                    <a:pt x="1239" y="7"/>
                    <a:pt x="1228" y="7"/>
                  </a:cubicBezTo>
                  <a:cubicBezTo>
                    <a:pt x="1223" y="1"/>
                    <a:pt x="1211" y="1"/>
                    <a:pt x="1206" y="1"/>
                  </a:cubicBezTo>
                  <a:cubicBezTo>
                    <a:pt x="1138" y="1"/>
                    <a:pt x="1121" y="57"/>
                    <a:pt x="1132" y="108"/>
                  </a:cubicBezTo>
                  <a:cubicBezTo>
                    <a:pt x="1138" y="130"/>
                    <a:pt x="1149" y="153"/>
                    <a:pt x="1183" y="164"/>
                  </a:cubicBezTo>
                  <a:cubicBezTo>
                    <a:pt x="1183" y="164"/>
                    <a:pt x="1183" y="164"/>
                    <a:pt x="1183" y="164"/>
                  </a:cubicBezTo>
                  <a:cubicBezTo>
                    <a:pt x="1183" y="164"/>
                    <a:pt x="1183" y="164"/>
                    <a:pt x="1183" y="164"/>
                  </a:cubicBezTo>
                  <a:cubicBezTo>
                    <a:pt x="1431" y="249"/>
                    <a:pt x="1617" y="446"/>
                    <a:pt x="1696" y="694"/>
                  </a:cubicBezTo>
                  <a:cubicBezTo>
                    <a:pt x="1774" y="941"/>
                    <a:pt x="1696" y="1189"/>
                    <a:pt x="1572" y="1409"/>
                  </a:cubicBezTo>
                  <a:cubicBezTo>
                    <a:pt x="1527" y="1482"/>
                    <a:pt x="1482" y="1550"/>
                    <a:pt x="1437" y="1617"/>
                  </a:cubicBezTo>
                  <a:cubicBezTo>
                    <a:pt x="1352" y="1448"/>
                    <a:pt x="1268" y="1279"/>
                    <a:pt x="1189" y="1105"/>
                  </a:cubicBezTo>
                  <a:cubicBezTo>
                    <a:pt x="1138" y="1009"/>
                    <a:pt x="975" y="1065"/>
                    <a:pt x="1025" y="1167"/>
                  </a:cubicBezTo>
                  <a:lnTo>
                    <a:pt x="1324" y="1775"/>
                  </a:lnTo>
                  <a:cubicBezTo>
                    <a:pt x="1132" y="2051"/>
                    <a:pt x="947" y="2327"/>
                    <a:pt x="941" y="2681"/>
                  </a:cubicBezTo>
                  <a:cubicBezTo>
                    <a:pt x="935" y="2907"/>
                    <a:pt x="997" y="3121"/>
                    <a:pt x="1076" y="3323"/>
                  </a:cubicBezTo>
                  <a:cubicBezTo>
                    <a:pt x="1037" y="3284"/>
                    <a:pt x="992" y="3250"/>
                    <a:pt x="947" y="3211"/>
                  </a:cubicBezTo>
                  <a:cubicBezTo>
                    <a:pt x="800" y="3087"/>
                    <a:pt x="654" y="2957"/>
                    <a:pt x="507" y="2834"/>
                  </a:cubicBezTo>
                  <a:cubicBezTo>
                    <a:pt x="423" y="2766"/>
                    <a:pt x="316" y="2895"/>
                    <a:pt x="400" y="2969"/>
                  </a:cubicBezTo>
                  <a:cubicBezTo>
                    <a:pt x="564" y="3109"/>
                    <a:pt x="727" y="3250"/>
                    <a:pt x="896" y="3391"/>
                  </a:cubicBezTo>
                  <a:cubicBezTo>
                    <a:pt x="975" y="3459"/>
                    <a:pt x="1054" y="3537"/>
                    <a:pt x="1138" y="3599"/>
                  </a:cubicBezTo>
                  <a:cubicBezTo>
                    <a:pt x="1155" y="3611"/>
                    <a:pt x="1178" y="3622"/>
                    <a:pt x="1200" y="3628"/>
                  </a:cubicBezTo>
                  <a:cubicBezTo>
                    <a:pt x="1285" y="3830"/>
                    <a:pt x="1363" y="4039"/>
                    <a:pt x="1386" y="4253"/>
                  </a:cubicBezTo>
                  <a:cubicBezTo>
                    <a:pt x="1425" y="4619"/>
                    <a:pt x="1296" y="4957"/>
                    <a:pt x="1121" y="5272"/>
                  </a:cubicBezTo>
                  <a:cubicBezTo>
                    <a:pt x="918" y="4951"/>
                    <a:pt x="710" y="4630"/>
                    <a:pt x="502" y="4309"/>
                  </a:cubicBezTo>
                  <a:cubicBezTo>
                    <a:pt x="440" y="4219"/>
                    <a:pt x="305" y="4315"/>
                    <a:pt x="361" y="4410"/>
                  </a:cubicBezTo>
                  <a:cubicBezTo>
                    <a:pt x="586" y="4748"/>
                    <a:pt x="806" y="5092"/>
                    <a:pt x="1025" y="5435"/>
                  </a:cubicBezTo>
                  <a:cubicBezTo>
                    <a:pt x="918" y="5616"/>
                    <a:pt x="806" y="5784"/>
                    <a:pt x="710" y="5953"/>
                  </a:cubicBezTo>
                  <a:cubicBezTo>
                    <a:pt x="620" y="6100"/>
                    <a:pt x="541" y="6263"/>
                    <a:pt x="479" y="6432"/>
                  </a:cubicBezTo>
                  <a:lnTo>
                    <a:pt x="215" y="5897"/>
                  </a:lnTo>
                  <a:cubicBezTo>
                    <a:pt x="164" y="5801"/>
                    <a:pt x="1" y="5858"/>
                    <a:pt x="51" y="5959"/>
                  </a:cubicBezTo>
                  <a:cubicBezTo>
                    <a:pt x="169" y="6196"/>
                    <a:pt x="293" y="6432"/>
                    <a:pt x="412" y="6674"/>
                  </a:cubicBezTo>
                  <a:cubicBezTo>
                    <a:pt x="333" y="7023"/>
                    <a:pt x="350" y="7384"/>
                    <a:pt x="581" y="7694"/>
                  </a:cubicBezTo>
                  <a:cubicBezTo>
                    <a:pt x="648" y="7778"/>
                    <a:pt x="783" y="7682"/>
                    <a:pt x="721" y="7592"/>
                  </a:cubicBezTo>
                  <a:cubicBezTo>
                    <a:pt x="530" y="7333"/>
                    <a:pt x="507" y="7040"/>
                    <a:pt x="569" y="6747"/>
                  </a:cubicBezTo>
                  <a:lnTo>
                    <a:pt x="1425" y="6241"/>
                  </a:lnTo>
                  <a:cubicBezTo>
                    <a:pt x="1521" y="6184"/>
                    <a:pt x="1420" y="6049"/>
                    <a:pt x="1330" y="6100"/>
                  </a:cubicBezTo>
                  <a:cubicBezTo>
                    <a:pt x="1099" y="6241"/>
                    <a:pt x="868" y="6376"/>
                    <a:pt x="637" y="6511"/>
                  </a:cubicBezTo>
                  <a:cubicBezTo>
                    <a:pt x="704" y="6308"/>
                    <a:pt x="811" y="6117"/>
                    <a:pt x="913" y="5942"/>
                  </a:cubicBezTo>
                  <a:cubicBezTo>
                    <a:pt x="1003" y="5796"/>
                    <a:pt x="1099" y="5649"/>
                    <a:pt x="1189" y="5497"/>
                  </a:cubicBezTo>
                  <a:cubicBezTo>
                    <a:pt x="1549" y="5221"/>
                    <a:pt x="1915" y="4945"/>
                    <a:pt x="2276" y="4669"/>
                  </a:cubicBezTo>
                  <a:cubicBezTo>
                    <a:pt x="2366" y="4602"/>
                    <a:pt x="2270" y="4467"/>
                    <a:pt x="2180" y="4529"/>
                  </a:cubicBezTo>
                  <a:cubicBezTo>
                    <a:pt x="1915" y="4731"/>
                    <a:pt x="1645" y="4934"/>
                    <a:pt x="1380" y="5137"/>
                  </a:cubicBezTo>
                  <a:cubicBezTo>
                    <a:pt x="1510" y="4861"/>
                    <a:pt x="1589" y="4568"/>
                    <a:pt x="1560" y="4253"/>
                  </a:cubicBezTo>
                  <a:cubicBezTo>
                    <a:pt x="1538" y="4027"/>
                    <a:pt x="1453" y="3808"/>
                    <a:pt x="1363" y="3594"/>
                  </a:cubicBezTo>
                  <a:cubicBezTo>
                    <a:pt x="1425" y="3543"/>
                    <a:pt x="1470" y="3464"/>
                    <a:pt x="1521" y="3402"/>
                  </a:cubicBezTo>
                  <a:cubicBezTo>
                    <a:pt x="1583" y="3312"/>
                    <a:pt x="1645" y="3222"/>
                    <a:pt x="1713" y="3132"/>
                  </a:cubicBezTo>
                  <a:cubicBezTo>
                    <a:pt x="1842" y="2952"/>
                    <a:pt x="1972" y="2772"/>
                    <a:pt x="2107" y="2586"/>
                  </a:cubicBezTo>
                  <a:cubicBezTo>
                    <a:pt x="2169" y="2501"/>
                    <a:pt x="2039" y="2389"/>
                    <a:pt x="1972" y="2479"/>
                  </a:cubicBezTo>
                  <a:cubicBezTo>
                    <a:pt x="1752" y="2783"/>
                    <a:pt x="1538" y="3087"/>
                    <a:pt x="1313" y="3391"/>
                  </a:cubicBezTo>
                  <a:cubicBezTo>
                    <a:pt x="1313" y="3397"/>
                    <a:pt x="1301" y="3414"/>
                    <a:pt x="1296" y="3425"/>
                  </a:cubicBezTo>
                  <a:cubicBezTo>
                    <a:pt x="1194" y="3183"/>
                    <a:pt x="1104" y="2935"/>
                    <a:pt x="1110" y="2665"/>
                  </a:cubicBezTo>
                  <a:cubicBezTo>
                    <a:pt x="1121" y="2349"/>
                    <a:pt x="1301" y="2090"/>
                    <a:pt x="1482" y="1837"/>
                  </a:cubicBezTo>
                  <a:cubicBezTo>
                    <a:pt x="1786" y="1702"/>
                    <a:pt x="2084" y="1566"/>
                    <a:pt x="2388" y="1437"/>
                  </a:cubicBezTo>
                  <a:cubicBezTo>
                    <a:pt x="2490" y="1392"/>
                    <a:pt x="2428" y="1229"/>
                    <a:pt x="2326" y="1274"/>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15"/>
            <p:cNvSpPr/>
            <p:nvPr/>
          </p:nvSpPr>
          <p:spPr>
            <a:xfrm>
              <a:off x="612179" y="1214711"/>
              <a:ext cx="1096778" cy="1329681"/>
            </a:xfrm>
            <a:custGeom>
              <a:avLst/>
              <a:gdLst/>
              <a:ahLst/>
              <a:cxnLst/>
              <a:rect l="l" t="t" r="r" b="b"/>
              <a:pathLst>
                <a:path w="7902" h="9580" extrusionOk="0">
                  <a:moveTo>
                    <a:pt x="1132" y="3357"/>
                  </a:moveTo>
                  <a:cubicBezTo>
                    <a:pt x="1239" y="3880"/>
                    <a:pt x="924" y="4359"/>
                    <a:pt x="946" y="4877"/>
                  </a:cubicBezTo>
                  <a:cubicBezTo>
                    <a:pt x="974" y="5333"/>
                    <a:pt x="1301" y="5671"/>
                    <a:pt x="1690" y="5857"/>
                  </a:cubicBezTo>
                  <a:cubicBezTo>
                    <a:pt x="2168" y="6093"/>
                    <a:pt x="2720" y="6088"/>
                    <a:pt x="3233" y="6206"/>
                  </a:cubicBezTo>
                  <a:cubicBezTo>
                    <a:pt x="3700" y="6319"/>
                    <a:pt x="4128" y="6550"/>
                    <a:pt x="4314" y="7017"/>
                  </a:cubicBezTo>
                  <a:cubicBezTo>
                    <a:pt x="4404" y="7259"/>
                    <a:pt x="4438" y="7513"/>
                    <a:pt x="4500" y="7760"/>
                  </a:cubicBezTo>
                  <a:cubicBezTo>
                    <a:pt x="4550" y="7986"/>
                    <a:pt x="4629" y="8205"/>
                    <a:pt x="4736" y="8414"/>
                  </a:cubicBezTo>
                  <a:cubicBezTo>
                    <a:pt x="4950" y="8808"/>
                    <a:pt x="5266" y="9151"/>
                    <a:pt x="5666" y="9349"/>
                  </a:cubicBezTo>
                  <a:cubicBezTo>
                    <a:pt x="6065" y="9546"/>
                    <a:pt x="6544" y="9579"/>
                    <a:pt x="6961" y="9439"/>
                  </a:cubicBezTo>
                  <a:cubicBezTo>
                    <a:pt x="7361" y="9303"/>
                    <a:pt x="7682" y="8994"/>
                    <a:pt x="7811" y="8588"/>
                  </a:cubicBezTo>
                  <a:cubicBezTo>
                    <a:pt x="7901" y="8307"/>
                    <a:pt x="7901" y="7991"/>
                    <a:pt x="7794" y="7715"/>
                  </a:cubicBezTo>
                  <a:cubicBezTo>
                    <a:pt x="7637" y="6842"/>
                    <a:pt x="6595" y="6527"/>
                    <a:pt x="5958" y="6032"/>
                  </a:cubicBezTo>
                  <a:cubicBezTo>
                    <a:pt x="5767" y="5891"/>
                    <a:pt x="5592" y="5716"/>
                    <a:pt x="5485" y="5502"/>
                  </a:cubicBezTo>
                  <a:cubicBezTo>
                    <a:pt x="5356" y="5260"/>
                    <a:pt x="5322" y="4984"/>
                    <a:pt x="5322" y="4708"/>
                  </a:cubicBezTo>
                  <a:cubicBezTo>
                    <a:pt x="5328" y="4235"/>
                    <a:pt x="5423" y="3762"/>
                    <a:pt x="5339" y="3283"/>
                  </a:cubicBezTo>
                  <a:cubicBezTo>
                    <a:pt x="5260" y="2872"/>
                    <a:pt x="5040" y="2501"/>
                    <a:pt x="4629" y="2349"/>
                  </a:cubicBezTo>
                  <a:cubicBezTo>
                    <a:pt x="4398" y="2258"/>
                    <a:pt x="4145" y="2242"/>
                    <a:pt x="3903" y="2180"/>
                  </a:cubicBezTo>
                  <a:cubicBezTo>
                    <a:pt x="3666" y="2118"/>
                    <a:pt x="3458" y="2005"/>
                    <a:pt x="3272" y="1847"/>
                  </a:cubicBezTo>
                  <a:cubicBezTo>
                    <a:pt x="2568" y="1250"/>
                    <a:pt x="2191" y="102"/>
                    <a:pt x="1138" y="28"/>
                  </a:cubicBezTo>
                  <a:cubicBezTo>
                    <a:pt x="704" y="0"/>
                    <a:pt x="304" y="214"/>
                    <a:pt x="158" y="631"/>
                  </a:cubicBezTo>
                  <a:cubicBezTo>
                    <a:pt x="0" y="1081"/>
                    <a:pt x="147" y="1554"/>
                    <a:pt x="372" y="1949"/>
                  </a:cubicBezTo>
                  <a:cubicBezTo>
                    <a:pt x="637" y="2405"/>
                    <a:pt x="1020" y="2822"/>
                    <a:pt x="1132" y="3357"/>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5"/>
            <p:cNvSpPr/>
            <p:nvPr/>
          </p:nvSpPr>
          <p:spPr>
            <a:xfrm>
              <a:off x="676997" y="1301459"/>
              <a:ext cx="949792" cy="1185886"/>
            </a:xfrm>
            <a:custGeom>
              <a:avLst/>
              <a:gdLst/>
              <a:ahLst/>
              <a:cxnLst/>
              <a:rect l="l" t="t" r="r" b="b"/>
              <a:pathLst>
                <a:path w="6843" h="8544" extrusionOk="0">
                  <a:moveTo>
                    <a:pt x="141" y="23"/>
                  </a:moveTo>
                  <a:cubicBezTo>
                    <a:pt x="828" y="152"/>
                    <a:pt x="1437" y="642"/>
                    <a:pt x="1696" y="1296"/>
                  </a:cubicBezTo>
                  <a:cubicBezTo>
                    <a:pt x="1718" y="1346"/>
                    <a:pt x="1735" y="1403"/>
                    <a:pt x="1752" y="1459"/>
                  </a:cubicBezTo>
                  <a:cubicBezTo>
                    <a:pt x="1791" y="1335"/>
                    <a:pt x="1825" y="1211"/>
                    <a:pt x="1865" y="1087"/>
                  </a:cubicBezTo>
                  <a:cubicBezTo>
                    <a:pt x="1882" y="1036"/>
                    <a:pt x="1944" y="1014"/>
                    <a:pt x="1989" y="1031"/>
                  </a:cubicBezTo>
                  <a:cubicBezTo>
                    <a:pt x="2045" y="1048"/>
                    <a:pt x="2067" y="1104"/>
                    <a:pt x="2051" y="1160"/>
                  </a:cubicBezTo>
                  <a:lnTo>
                    <a:pt x="1837" y="1870"/>
                  </a:lnTo>
                  <a:cubicBezTo>
                    <a:pt x="1859" y="2045"/>
                    <a:pt x="1870" y="2213"/>
                    <a:pt x="1882" y="2388"/>
                  </a:cubicBezTo>
                  <a:cubicBezTo>
                    <a:pt x="1910" y="2760"/>
                    <a:pt x="1944" y="3160"/>
                    <a:pt x="2191" y="3458"/>
                  </a:cubicBezTo>
                  <a:cubicBezTo>
                    <a:pt x="2349" y="3650"/>
                    <a:pt x="2569" y="3762"/>
                    <a:pt x="2794" y="3852"/>
                  </a:cubicBezTo>
                  <a:cubicBezTo>
                    <a:pt x="2805" y="3830"/>
                    <a:pt x="2805" y="3790"/>
                    <a:pt x="2811" y="3762"/>
                  </a:cubicBezTo>
                  <a:cubicBezTo>
                    <a:pt x="2811" y="3717"/>
                    <a:pt x="2816" y="3666"/>
                    <a:pt x="2816" y="3616"/>
                  </a:cubicBezTo>
                  <a:lnTo>
                    <a:pt x="2833" y="3289"/>
                  </a:lnTo>
                  <a:cubicBezTo>
                    <a:pt x="2845" y="3075"/>
                    <a:pt x="2861" y="2867"/>
                    <a:pt x="2873" y="2658"/>
                  </a:cubicBezTo>
                  <a:cubicBezTo>
                    <a:pt x="2878" y="2529"/>
                    <a:pt x="3075" y="2546"/>
                    <a:pt x="3070" y="2675"/>
                  </a:cubicBezTo>
                  <a:cubicBezTo>
                    <a:pt x="3053" y="2912"/>
                    <a:pt x="3042" y="3148"/>
                    <a:pt x="3030" y="3390"/>
                  </a:cubicBezTo>
                  <a:cubicBezTo>
                    <a:pt x="3019" y="3509"/>
                    <a:pt x="3013" y="3627"/>
                    <a:pt x="3008" y="3745"/>
                  </a:cubicBezTo>
                  <a:cubicBezTo>
                    <a:pt x="3002" y="3807"/>
                    <a:pt x="2997" y="3869"/>
                    <a:pt x="2974" y="3925"/>
                  </a:cubicBezTo>
                  <a:cubicBezTo>
                    <a:pt x="3008" y="3937"/>
                    <a:pt x="3042" y="3948"/>
                    <a:pt x="3075" y="3959"/>
                  </a:cubicBezTo>
                  <a:cubicBezTo>
                    <a:pt x="3402" y="4072"/>
                    <a:pt x="3746" y="4179"/>
                    <a:pt x="4022" y="4399"/>
                  </a:cubicBezTo>
                  <a:cubicBezTo>
                    <a:pt x="4230" y="4567"/>
                    <a:pt x="4388" y="4770"/>
                    <a:pt x="4511" y="4990"/>
                  </a:cubicBezTo>
                  <a:cubicBezTo>
                    <a:pt x="4523" y="4939"/>
                    <a:pt x="4528" y="4883"/>
                    <a:pt x="4540" y="4832"/>
                  </a:cubicBezTo>
                  <a:cubicBezTo>
                    <a:pt x="4562" y="4725"/>
                    <a:pt x="4579" y="4624"/>
                    <a:pt x="4602" y="4522"/>
                  </a:cubicBezTo>
                  <a:lnTo>
                    <a:pt x="4725" y="3892"/>
                  </a:lnTo>
                  <a:cubicBezTo>
                    <a:pt x="4737" y="3841"/>
                    <a:pt x="4776" y="3802"/>
                    <a:pt x="4832" y="3807"/>
                  </a:cubicBezTo>
                  <a:cubicBezTo>
                    <a:pt x="4883" y="3807"/>
                    <a:pt x="4934" y="3858"/>
                    <a:pt x="4923" y="3914"/>
                  </a:cubicBezTo>
                  <a:lnTo>
                    <a:pt x="4782" y="4607"/>
                  </a:lnTo>
                  <a:cubicBezTo>
                    <a:pt x="4759" y="4731"/>
                    <a:pt x="4737" y="4849"/>
                    <a:pt x="4714" y="4973"/>
                  </a:cubicBezTo>
                  <a:cubicBezTo>
                    <a:pt x="4692" y="5063"/>
                    <a:pt x="4680" y="5164"/>
                    <a:pt x="4635" y="5243"/>
                  </a:cubicBezTo>
                  <a:cubicBezTo>
                    <a:pt x="4793" y="5632"/>
                    <a:pt x="4883" y="6054"/>
                    <a:pt x="4979" y="6448"/>
                  </a:cubicBezTo>
                  <a:cubicBezTo>
                    <a:pt x="5080" y="6871"/>
                    <a:pt x="5199" y="7310"/>
                    <a:pt x="5452" y="7659"/>
                  </a:cubicBezTo>
                  <a:cubicBezTo>
                    <a:pt x="5553" y="7287"/>
                    <a:pt x="5649" y="6910"/>
                    <a:pt x="5750" y="6533"/>
                  </a:cubicBezTo>
                  <a:cubicBezTo>
                    <a:pt x="5779" y="6409"/>
                    <a:pt x="5964" y="6482"/>
                    <a:pt x="5936" y="6600"/>
                  </a:cubicBezTo>
                  <a:cubicBezTo>
                    <a:pt x="5824" y="7017"/>
                    <a:pt x="5717" y="7434"/>
                    <a:pt x="5610" y="7845"/>
                  </a:cubicBezTo>
                  <a:cubicBezTo>
                    <a:pt x="5886" y="8138"/>
                    <a:pt x="6274" y="8329"/>
                    <a:pt x="6685" y="8250"/>
                  </a:cubicBezTo>
                  <a:cubicBezTo>
                    <a:pt x="6809" y="8222"/>
                    <a:pt x="6843" y="8419"/>
                    <a:pt x="6719" y="8442"/>
                  </a:cubicBezTo>
                  <a:cubicBezTo>
                    <a:pt x="6223" y="8543"/>
                    <a:pt x="5790" y="8318"/>
                    <a:pt x="5469" y="7975"/>
                  </a:cubicBezTo>
                  <a:cubicBezTo>
                    <a:pt x="5469" y="7975"/>
                    <a:pt x="5463" y="7975"/>
                    <a:pt x="5463" y="7975"/>
                  </a:cubicBezTo>
                  <a:lnTo>
                    <a:pt x="4343" y="7699"/>
                  </a:lnTo>
                  <a:cubicBezTo>
                    <a:pt x="4292" y="7687"/>
                    <a:pt x="4269" y="7620"/>
                    <a:pt x="4286" y="7575"/>
                  </a:cubicBezTo>
                  <a:cubicBezTo>
                    <a:pt x="4303" y="7518"/>
                    <a:pt x="4359" y="7501"/>
                    <a:pt x="4410" y="7518"/>
                  </a:cubicBezTo>
                  <a:lnTo>
                    <a:pt x="5266" y="7727"/>
                  </a:lnTo>
                  <a:cubicBezTo>
                    <a:pt x="5165" y="7580"/>
                    <a:pt x="5080" y="7417"/>
                    <a:pt x="5013" y="7259"/>
                  </a:cubicBezTo>
                  <a:cubicBezTo>
                    <a:pt x="4776" y="6657"/>
                    <a:pt x="4720" y="5975"/>
                    <a:pt x="4478" y="5373"/>
                  </a:cubicBezTo>
                  <a:cubicBezTo>
                    <a:pt x="4354" y="5412"/>
                    <a:pt x="4207" y="5384"/>
                    <a:pt x="4083" y="5373"/>
                  </a:cubicBezTo>
                  <a:cubicBezTo>
                    <a:pt x="3841" y="5356"/>
                    <a:pt x="3605" y="5339"/>
                    <a:pt x="3368" y="5322"/>
                  </a:cubicBezTo>
                  <a:cubicBezTo>
                    <a:pt x="3239" y="5311"/>
                    <a:pt x="3256" y="5114"/>
                    <a:pt x="3385" y="5125"/>
                  </a:cubicBezTo>
                  <a:lnTo>
                    <a:pt x="4005" y="5170"/>
                  </a:lnTo>
                  <a:cubicBezTo>
                    <a:pt x="4100" y="5176"/>
                    <a:pt x="4202" y="5187"/>
                    <a:pt x="4303" y="5193"/>
                  </a:cubicBezTo>
                  <a:cubicBezTo>
                    <a:pt x="4337" y="5193"/>
                    <a:pt x="4365" y="5193"/>
                    <a:pt x="4393" y="5187"/>
                  </a:cubicBezTo>
                  <a:cubicBezTo>
                    <a:pt x="4348" y="5097"/>
                    <a:pt x="4292" y="5001"/>
                    <a:pt x="4230" y="4911"/>
                  </a:cubicBezTo>
                  <a:cubicBezTo>
                    <a:pt x="4016" y="4601"/>
                    <a:pt x="3717" y="4410"/>
                    <a:pt x="3368" y="4275"/>
                  </a:cubicBezTo>
                  <a:cubicBezTo>
                    <a:pt x="3177" y="4201"/>
                    <a:pt x="2985" y="4139"/>
                    <a:pt x="2794" y="4066"/>
                  </a:cubicBezTo>
                  <a:cubicBezTo>
                    <a:pt x="2743" y="4078"/>
                    <a:pt x="2692" y="4078"/>
                    <a:pt x="2642" y="4078"/>
                  </a:cubicBezTo>
                  <a:cubicBezTo>
                    <a:pt x="2524" y="4072"/>
                    <a:pt x="2400" y="4072"/>
                    <a:pt x="2281" y="4072"/>
                  </a:cubicBezTo>
                  <a:lnTo>
                    <a:pt x="1549" y="4061"/>
                  </a:lnTo>
                  <a:cubicBezTo>
                    <a:pt x="1425" y="4061"/>
                    <a:pt x="1442" y="3864"/>
                    <a:pt x="1572" y="3864"/>
                  </a:cubicBezTo>
                  <a:cubicBezTo>
                    <a:pt x="1786" y="3864"/>
                    <a:pt x="2000" y="3869"/>
                    <a:pt x="2214" y="3875"/>
                  </a:cubicBezTo>
                  <a:cubicBezTo>
                    <a:pt x="2270" y="3875"/>
                    <a:pt x="2326" y="3875"/>
                    <a:pt x="2383" y="3875"/>
                  </a:cubicBezTo>
                  <a:cubicBezTo>
                    <a:pt x="2096" y="3700"/>
                    <a:pt x="1893" y="3436"/>
                    <a:pt x="1791" y="3109"/>
                  </a:cubicBezTo>
                  <a:cubicBezTo>
                    <a:pt x="1679" y="2737"/>
                    <a:pt x="1690" y="2343"/>
                    <a:pt x="1651" y="1960"/>
                  </a:cubicBezTo>
                  <a:cubicBezTo>
                    <a:pt x="1651" y="1954"/>
                    <a:pt x="1651" y="1949"/>
                    <a:pt x="1651" y="1943"/>
                  </a:cubicBezTo>
                  <a:cubicBezTo>
                    <a:pt x="1397" y="1831"/>
                    <a:pt x="1149" y="1712"/>
                    <a:pt x="896" y="1600"/>
                  </a:cubicBezTo>
                  <a:cubicBezTo>
                    <a:pt x="851" y="1577"/>
                    <a:pt x="817" y="1526"/>
                    <a:pt x="840" y="1470"/>
                  </a:cubicBezTo>
                  <a:cubicBezTo>
                    <a:pt x="857" y="1425"/>
                    <a:pt x="919" y="1391"/>
                    <a:pt x="964" y="1414"/>
                  </a:cubicBezTo>
                  <a:cubicBezTo>
                    <a:pt x="1178" y="1510"/>
                    <a:pt x="1397" y="1611"/>
                    <a:pt x="1611" y="1712"/>
                  </a:cubicBezTo>
                  <a:cubicBezTo>
                    <a:pt x="1544" y="1386"/>
                    <a:pt x="1409" y="1093"/>
                    <a:pt x="1183" y="834"/>
                  </a:cubicBezTo>
                  <a:cubicBezTo>
                    <a:pt x="907" y="518"/>
                    <a:pt x="530" y="299"/>
                    <a:pt x="125" y="220"/>
                  </a:cubicBezTo>
                  <a:cubicBezTo>
                    <a:pt x="1" y="197"/>
                    <a:pt x="18" y="0"/>
                    <a:pt x="141" y="23"/>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5"/>
            <p:cNvSpPr/>
            <p:nvPr/>
          </p:nvSpPr>
          <p:spPr>
            <a:xfrm>
              <a:off x="1213165" y="1098955"/>
              <a:ext cx="706757" cy="1370348"/>
            </a:xfrm>
            <a:custGeom>
              <a:avLst/>
              <a:gdLst/>
              <a:ahLst/>
              <a:cxnLst/>
              <a:rect l="l" t="t" r="r" b="b"/>
              <a:pathLst>
                <a:path w="5092" h="9873" extrusionOk="0">
                  <a:moveTo>
                    <a:pt x="739" y="4405"/>
                  </a:moveTo>
                  <a:cubicBezTo>
                    <a:pt x="817" y="4641"/>
                    <a:pt x="817" y="4878"/>
                    <a:pt x="767" y="5114"/>
                  </a:cubicBezTo>
                  <a:cubicBezTo>
                    <a:pt x="677" y="5537"/>
                    <a:pt x="468" y="5948"/>
                    <a:pt x="496" y="6392"/>
                  </a:cubicBezTo>
                  <a:cubicBezTo>
                    <a:pt x="525" y="6764"/>
                    <a:pt x="761" y="7046"/>
                    <a:pt x="1060" y="7248"/>
                  </a:cubicBezTo>
                  <a:cubicBezTo>
                    <a:pt x="1347" y="7446"/>
                    <a:pt x="1679" y="7581"/>
                    <a:pt x="1944" y="7817"/>
                  </a:cubicBezTo>
                  <a:cubicBezTo>
                    <a:pt x="2096" y="7952"/>
                    <a:pt x="2203" y="8116"/>
                    <a:pt x="2248" y="8313"/>
                  </a:cubicBezTo>
                  <a:cubicBezTo>
                    <a:pt x="2310" y="8549"/>
                    <a:pt x="2310" y="8797"/>
                    <a:pt x="2377" y="9028"/>
                  </a:cubicBezTo>
                  <a:cubicBezTo>
                    <a:pt x="2496" y="9428"/>
                    <a:pt x="2828" y="9732"/>
                    <a:pt x="3239" y="9811"/>
                  </a:cubicBezTo>
                  <a:cubicBezTo>
                    <a:pt x="3571" y="9873"/>
                    <a:pt x="3920" y="9755"/>
                    <a:pt x="4168" y="9529"/>
                  </a:cubicBezTo>
                  <a:cubicBezTo>
                    <a:pt x="4450" y="9366"/>
                    <a:pt x="4692" y="9129"/>
                    <a:pt x="4838" y="8837"/>
                  </a:cubicBezTo>
                  <a:cubicBezTo>
                    <a:pt x="5047" y="8437"/>
                    <a:pt x="5092" y="7952"/>
                    <a:pt x="4951" y="7524"/>
                  </a:cubicBezTo>
                  <a:cubicBezTo>
                    <a:pt x="4810" y="7080"/>
                    <a:pt x="4439" y="6702"/>
                    <a:pt x="4416" y="6218"/>
                  </a:cubicBezTo>
                  <a:cubicBezTo>
                    <a:pt x="4399" y="5790"/>
                    <a:pt x="4641" y="5390"/>
                    <a:pt x="4776" y="4996"/>
                  </a:cubicBezTo>
                  <a:cubicBezTo>
                    <a:pt x="4912" y="4624"/>
                    <a:pt x="4945" y="4236"/>
                    <a:pt x="4714" y="3892"/>
                  </a:cubicBezTo>
                  <a:cubicBezTo>
                    <a:pt x="4506" y="3571"/>
                    <a:pt x="4163" y="3374"/>
                    <a:pt x="3926" y="3081"/>
                  </a:cubicBezTo>
                  <a:cubicBezTo>
                    <a:pt x="3791" y="2923"/>
                    <a:pt x="3706" y="2743"/>
                    <a:pt x="3690" y="2541"/>
                  </a:cubicBezTo>
                  <a:cubicBezTo>
                    <a:pt x="3673" y="2298"/>
                    <a:pt x="3735" y="2056"/>
                    <a:pt x="3785" y="1825"/>
                  </a:cubicBezTo>
                  <a:cubicBezTo>
                    <a:pt x="3881" y="1392"/>
                    <a:pt x="3943" y="952"/>
                    <a:pt x="3684" y="564"/>
                  </a:cubicBezTo>
                  <a:cubicBezTo>
                    <a:pt x="3470" y="226"/>
                    <a:pt x="3081" y="1"/>
                    <a:pt x="2676" y="12"/>
                  </a:cubicBezTo>
                  <a:cubicBezTo>
                    <a:pt x="2282" y="23"/>
                    <a:pt x="1893" y="249"/>
                    <a:pt x="1685" y="586"/>
                  </a:cubicBezTo>
                  <a:cubicBezTo>
                    <a:pt x="1561" y="789"/>
                    <a:pt x="1527" y="1014"/>
                    <a:pt x="1471" y="1240"/>
                  </a:cubicBezTo>
                  <a:cubicBezTo>
                    <a:pt x="1420" y="1448"/>
                    <a:pt x="1330" y="1623"/>
                    <a:pt x="1161" y="1763"/>
                  </a:cubicBezTo>
                  <a:cubicBezTo>
                    <a:pt x="879" y="2006"/>
                    <a:pt x="491" y="2135"/>
                    <a:pt x="277" y="2456"/>
                  </a:cubicBezTo>
                  <a:cubicBezTo>
                    <a:pt x="1" y="2867"/>
                    <a:pt x="187" y="3368"/>
                    <a:pt x="406" y="3763"/>
                  </a:cubicBezTo>
                  <a:cubicBezTo>
                    <a:pt x="525" y="3971"/>
                    <a:pt x="660" y="4179"/>
                    <a:pt x="739" y="4405"/>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5"/>
            <p:cNvSpPr/>
            <p:nvPr/>
          </p:nvSpPr>
          <p:spPr>
            <a:xfrm>
              <a:off x="1399984" y="1173211"/>
              <a:ext cx="398765" cy="1248484"/>
            </a:xfrm>
            <a:custGeom>
              <a:avLst/>
              <a:gdLst/>
              <a:ahLst/>
              <a:cxnLst/>
              <a:rect l="l" t="t" r="r" b="b"/>
              <a:pathLst>
                <a:path w="2873" h="8995" extrusionOk="0">
                  <a:moveTo>
                    <a:pt x="187" y="1476"/>
                  </a:moveTo>
                  <a:lnTo>
                    <a:pt x="941" y="1808"/>
                  </a:lnTo>
                  <a:cubicBezTo>
                    <a:pt x="891" y="1730"/>
                    <a:pt x="846" y="1651"/>
                    <a:pt x="806" y="1566"/>
                  </a:cubicBezTo>
                  <a:cubicBezTo>
                    <a:pt x="671" y="1273"/>
                    <a:pt x="637" y="952"/>
                    <a:pt x="761" y="654"/>
                  </a:cubicBezTo>
                  <a:cubicBezTo>
                    <a:pt x="879" y="355"/>
                    <a:pt x="1121" y="113"/>
                    <a:pt x="1426" y="12"/>
                  </a:cubicBezTo>
                  <a:cubicBezTo>
                    <a:pt x="1437" y="6"/>
                    <a:pt x="1448" y="6"/>
                    <a:pt x="1454" y="6"/>
                  </a:cubicBezTo>
                  <a:cubicBezTo>
                    <a:pt x="1465" y="6"/>
                    <a:pt x="1476" y="1"/>
                    <a:pt x="1488" y="1"/>
                  </a:cubicBezTo>
                  <a:cubicBezTo>
                    <a:pt x="1561" y="1"/>
                    <a:pt x="1583" y="68"/>
                    <a:pt x="1566" y="125"/>
                  </a:cubicBezTo>
                  <a:cubicBezTo>
                    <a:pt x="1561" y="153"/>
                    <a:pt x="1544" y="175"/>
                    <a:pt x="1510" y="192"/>
                  </a:cubicBezTo>
                  <a:cubicBezTo>
                    <a:pt x="1510" y="192"/>
                    <a:pt x="1510" y="192"/>
                    <a:pt x="1510" y="192"/>
                  </a:cubicBezTo>
                  <a:cubicBezTo>
                    <a:pt x="1510" y="192"/>
                    <a:pt x="1510" y="192"/>
                    <a:pt x="1510" y="192"/>
                  </a:cubicBezTo>
                  <a:cubicBezTo>
                    <a:pt x="1223" y="288"/>
                    <a:pt x="1003" y="513"/>
                    <a:pt x="919" y="806"/>
                  </a:cubicBezTo>
                  <a:cubicBezTo>
                    <a:pt x="829" y="1093"/>
                    <a:pt x="913" y="1375"/>
                    <a:pt x="1060" y="1628"/>
                  </a:cubicBezTo>
                  <a:cubicBezTo>
                    <a:pt x="1110" y="1713"/>
                    <a:pt x="1161" y="1792"/>
                    <a:pt x="1217" y="1870"/>
                  </a:cubicBezTo>
                  <a:cubicBezTo>
                    <a:pt x="1313" y="1673"/>
                    <a:pt x="1409" y="1476"/>
                    <a:pt x="1504" y="1279"/>
                  </a:cubicBezTo>
                  <a:cubicBezTo>
                    <a:pt x="1561" y="1166"/>
                    <a:pt x="1747" y="1234"/>
                    <a:pt x="1690" y="1352"/>
                  </a:cubicBezTo>
                  <a:lnTo>
                    <a:pt x="1347" y="2056"/>
                  </a:lnTo>
                  <a:cubicBezTo>
                    <a:pt x="1566" y="2372"/>
                    <a:pt x="1780" y="2693"/>
                    <a:pt x="1792" y="3104"/>
                  </a:cubicBezTo>
                  <a:cubicBezTo>
                    <a:pt x="1792" y="3363"/>
                    <a:pt x="1718" y="3605"/>
                    <a:pt x="1628" y="3847"/>
                  </a:cubicBezTo>
                  <a:cubicBezTo>
                    <a:pt x="1679" y="3802"/>
                    <a:pt x="1730" y="3757"/>
                    <a:pt x="1786" y="3712"/>
                  </a:cubicBezTo>
                  <a:cubicBezTo>
                    <a:pt x="1949" y="3565"/>
                    <a:pt x="2118" y="3425"/>
                    <a:pt x="2287" y="3278"/>
                  </a:cubicBezTo>
                  <a:cubicBezTo>
                    <a:pt x="2383" y="3194"/>
                    <a:pt x="2512" y="3346"/>
                    <a:pt x="2417" y="3430"/>
                  </a:cubicBezTo>
                  <a:cubicBezTo>
                    <a:pt x="2225" y="3594"/>
                    <a:pt x="2034" y="3757"/>
                    <a:pt x="1842" y="3920"/>
                  </a:cubicBezTo>
                  <a:cubicBezTo>
                    <a:pt x="1752" y="3999"/>
                    <a:pt x="1662" y="4089"/>
                    <a:pt x="1561" y="4157"/>
                  </a:cubicBezTo>
                  <a:cubicBezTo>
                    <a:pt x="1538" y="4179"/>
                    <a:pt x="1510" y="4191"/>
                    <a:pt x="1488" y="4196"/>
                  </a:cubicBezTo>
                  <a:cubicBezTo>
                    <a:pt x="1392" y="4433"/>
                    <a:pt x="1302" y="4669"/>
                    <a:pt x="1274" y="4917"/>
                  </a:cubicBezTo>
                  <a:cubicBezTo>
                    <a:pt x="1228" y="5339"/>
                    <a:pt x="1375" y="5728"/>
                    <a:pt x="1578" y="6094"/>
                  </a:cubicBezTo>
                  <a:cubicBezTo>
                    <a:pt x="1820" y="5722"/>
                    <a:pt x="2056" y="5351"/>
                    <a:pt x="2298" y="4979"/>
                  </a:cubicBezTo>
                  <a:cubicBezTo>
                    <a:pt x="2366" y="4872"/>
                    <a:pt x="2529" y="4990"/>
                    <a:pt x="2456" y="5097"/>
                  </a:cubicBezTo>
                  <a:cubicBezTo>
                    <a:pt x="2203" y="5491"/>
                    <a:pt x="1944" y="5891"/>
                    <a:pt x="1690" y="6285"/>
                  </a:cubicBezTo>
                  <a:cubicBezTo>
                    <a:pt x="1814" y="6488"/>
                    <a:pt x="1944" y="6685"/>
                    <a:pt x="2056" y="6877"/>
                  </a:cubicBezTo>
                  <a:cubicBezTo>
                    <a:pt x="2158" y="7051"/>
                    <a:pt x="2248" y="7243"/>
                    <a:pt x="2321" y="7440"/>
                  </a:cubicBezTo>
                  <a:cubicBezTo>
                    <a:pt x="2422" y="7232"/>
                    <a:pt x="2529" y="7023"/>
                    <a:pt x="2631" y="6820"/>
                  </a:cubicBezTo>
                  <a:cubicBezTo>
                    <a:pt x="2687" y="6708"/>
                    <a:pt x="2873" y="6775"/>
                    <a:pt x="2817" y="6888"/>
                  </a:cubicBezTo>
                  <a:lnTo>
                    <a:pt x="2400" y="7716"/>
                  </a:lnTo>
                  <a:cubicBezTo>
                    <a:pt x="2496" y="8116"/>
                    <a:pt x="2467" y="8532"/>
                    <a:pt x="2208" y="8893"/>
                  </a:cubicBezTo>
                  <a:cubicBezTo>
                    <a:pt x="2130" y="8994"/>
                    <a:pt x="1966" y="8882"/>
                    <a:pt x="2045" y="8775"/>
                  </a:cubicBezTo>
                  <a:cubicBezTo>
                    <a:pt x="2265" y="8476"/>
                    <a:pt x="2293" y="8138"/>
                    <a:pt x="2220" y="7800"/>
                  </a:cubicBezTo>
                  <a:cubicBezTo>
                    <a:pt x="1887" y="7603"/>
                    <a:pt x="1561" y="7412"/>
                    <a:pt x="1228" y="7215"/>
                  </a:cubicBezTo>
                  <a:cubicBezTo>
                    <a:pt x="1116" y="7153"/>
                    <a:pt x="1234" y="6989"/>
                    <a:pt x="1341" y="7051"/>
                  </a:cubicBezTo>
                  <a:cubicBezTo>
                    <a:pt x="1611" y="7209"/>
                    <a:pt x="1876" y="7367"/>
                    <a:pt x="2141" y="7524"/>
                  </a:cubicBezTo>
                  <a:cubicBezTo>
                    <a:pt x="2056" y="7294"/>
                    <a:pt x="1944" y="7068"/>
                    <a:pt x="1820" y="6871"/>
                  </a:cubicBezTo>
                  <a:cubicBezTo>
                    <a:pt x="1718" y="6702"/>
                    <a:pt x="1606" y="6528"/>
                    <a:pt x="1504" y="6353"/>
                  </a:cubicBezTo>
                  <a:cubicBezTo>
                    <a:pt x="1082" y="6038"/>
                    <a:pt x="665" y="5717"/>
                    <a:pt x="243" y="5401"/>
                  </a:cubicBezTo>
                  <a:cubicBezTo>
                    <a:pt x="142" y="5323"/>
                    <a:pt x="254" y="5159"/>
                    <a:pt x="356" y="5238"/>
                  </a:cubicBezTo>
                  <a:cubicBezTo>
                    <a:pt x="665" y="5469"/>
                    <a:pt x="975" y="5705"/>
                    <a:pt x="1279" y="5936"/>
                  </a:cubicBezTo>
                  <a:cubicBezTo>
                    <a:pt x="1133" y="5615"/>
                    <a:pt x="1037" y="5283"/>
                    <a:pt x="1076" y="4917"/>
                  </a:cubicBezTo>
                  <a:cubicBezTo>
                    <a:pt x="1099" y="4652"/>
                    <a:pt x="1195" y="4405"/>
                    <a:pt x="1302" y="4157"/>
                  </a:cubicBezTo>
                  <a:cubicBezTo>
                    <a:pt x="1228" y="4100"/>
                    <a:pt x="1172" y="4005"/>
                    <a:pt x="1121" y="3932"/>
                  </a:cubicBezTo>
                  <a:cubicBezTo>
                    <a:pt x="1048" y="3830"/>
                    <a:pt x="969" y="3729"/>
                    <a:pt x="896" y="3622"/>
                  </a:cubicBezTo>
                  <a:lnTo>
                    <a:pt x="446" y="2991"/>
                  </a:lnTo>
                  <a:cubicBezTo>
                    <a:pt x="367" y="2890"/>
                    <a:pt x="519" y="2760"/>
                    <a:pt x="592" y="2867"/>
                  </a:cubicBezTo>
                  <a:cubicBezTo>
                    <a:pt x="851" y="3216"/>
                    <a:pt x="1099" y="3571"/>
                    <a:pt x="1358" y="3920"/>
                  </a:cubicBezTo>
                  <a:cubicBezTo>
                    <a:pt x="1364" y="3932"/>
                    <a:pt x="1369" y="3943"/>
                    <a:pt x="1381" y="3960"/>
                  </a:cubicBezTo>
                  <a:cubicBezTo>
                    <a:pt x="1499" y="3678"/>
                    <a:pt x="1600" y="3391"/>
                    <a:pt x="1595" y="3087"/>
                  </a:cubicBezTo>
                  <a:cubicBezTo>
                    <a:pt x="1583" y="2715"/>
                    <a:pt x="1375" y="2417"/>
                    <a:pt x="1161" y="2124"/>
                  </a:cubicBezTo>
                  <a:lnTo>
                    <a:pt x="119" y="1662"/>
                  </a:lnTo>
                  <a:cubicBezTo>
                    <a:pt x="1" y="1606"/>
                    <a:pt x="68" y="1420"/>
                    <a:pt x="187" y="1476"/>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5"/>
            <p:cNvSpPr/>
            <p:nvPr/>
          </p:nvSpPr>
          <p:spPr>
            <a:xfrm>
              <a:off x="469913" y="1954080"/>
              <a:ext cx="1267916" cy="830287"/>
            </a:xfrm>
            <a:custGeom>
              <a:avLst/>
              <a:gdLst/>
              <a:ahLst/>
              <a:cxnLst/>
              <a:rect l="l" t="t" r="r" b="b"/>
              <a:pathLst>
                <a:path w="9135" h="5982" extrusionOk="0">
                  <a:moveTo>
                    <a:pt x="2912" y="4551"/>
                  </a:moveTo>
                  <a:cubicBezTo>
                    <a:pt x="3154" y="4602"/>
                    <a:pt x="3351" y="4731"/>
                    <a:pt x="3526" y="4900"/>
                  </a:cubicBezTo>
                  <a:cubicBezTo>
                    <a:pt x="3841" y="5199"/>
                    <a:pt x="4077" y="5598"/>
                    <a:pt x="4472" y="5807"/>
                  </a:cubicBezTo>
                  <a:cubicBezTo>
                    <a:pt x="4798" y="5981"/>
                    <a:pt x="5164" y="5931"/>
                    <a:pt x="5491" y="5784"/>
                  </a:cubicBezTo>
                  <a:cubicBezTo>
                    <a:pt x="5812" y="5643"/>
                    <a:pt x="6105" y="5435"/>
                    <a:pt x="6448" y="5334"/>
                  </a:cubicBezTo>
                  <a:cubicBezTo>
                    <a:pt x="6640" y="5283"/>
                    <a:pt x="6837" y="5277"/>
                    <a:pt x="7028" y="5339"/>
                  </a:cubicBezTo>
                  <a:cubicBezTo>
                    <a:pt x="7259" y="5412"/>
                    <a:pt x="7468" y="5548"/>
                    <a:pt x="7704" y="5610"/>
                  </a:cubicBezTo>
                  <a:cubicBezTo>
                    <a:pt x="8098" y="5722"/>
                    <a:pt x="8538" y="5604"/>
                    <a:pt x="8819" y="5300"/>
                  </a:cubicBezTo>
                  <a:cubicBezTo>
                    <a:pt x="9050" y="5046"/>
                    <a:pt x="9135" y="4692"/>
                    <a:pt x="9073" y="4359"/>
                  </a:cubicBezTo>
                  <a:cubicBezTo>
                    <a:pt x="9090" y="4033"/>
                    <a:pt x="9011" y="3706"/>
                    <a:pt x="8847" y="3419"/>
                  </a:cubicBezTo>
                  <a:cubicBezTo>
                    <a:pt x="8617" y="3030"/>
                    <a:pt x="8228" y="2743"/>
                    <a:pt x="7789" y="2631"/>
                  </a:cubicBezTo>
                  <a:cubicBezTo>
                    <a:pt x="7338" y="2512"/>
                    <a:pt x="6826" y="2631"/>
                    <a:pt x="6403" y="2394"/>
                  </a:cubicBezTo>
                  <a:cubicBezTo>
                    <a:pt x="6026" y="2180"/>
                    <a:pt x="5818" y="1763"/>
                    <a:pt x="5559" y="1437"/>
                  </a:cubicBezTo>
                  <a:cubicBezTo>
                    <a:pt x="5311" y="1127"/>
                    <a:pt x="5001" y="890"/>
                    <a:pt x="4584" y="902"/>
                  </a:cubicBezTo>
                  <a:cubicBezTo>
                    <a:pt x="4207" y="913"/>
                    <a:pt x="3858" y="1093"/>
                    <a:pt x="3481" y="1144"/>
                  </a:cubicBezTo>
                  <a:cubicBezTo>
                    <a:pt x="3278" y="1172"/>
                    <a:pt x="3081" y="1149"/>
                    <a:pt x="2901" y="1054"/>
                  </a:cubicBezTo>
                  <a:cubicBezTo>
                    <a:pt x="2687" y="947"/>
                    <a:pt x="2512" y="761"/>
                    <a:pt x="2343" y="598"/>
                  </a:cubicBezTo>
                  <a:cubicBezTo>
                    <a:pt x="2028" y="288"/>
                    <a:pt x="1690" y="1"/>
                    <a:pt x="1217" y="12"/>
                  </a:cubicBezTo>
                  <a:cubicBezTo>
                    <a:pt x="817" y="17"/>
                    <a:pt x="423" y="220"/>
                    <a:pt x="214" y="575"/>
                  </a:cubicBezTo>
                  <a:cubicBezTo>
                    <a:pt x="17" y="919"/>
                    <a:pt x="0" y="1363"/>
                    <a:pt x="175" y="1718"/>
                  </a:cubicBezTo>
                  <a:cubicBezTo>
                    <a:pt x="282" y="1932"/>
                    <a:pt x="456" y="2079"/>
                    <a:pt x="620" y="2248"/>
                  </a:cubicBezTo>
                  <a:cubicBezTo>
                    <a:pt x="766" y="2400"/>
                    <a:pt x="868" y="2569"/>
                    <a:pt x="896" y="2783"/>
                  </a:cubicBezTo>
                  <a:cubicBezTo>
                    <a:pt x="952" y="3154"/>
                    <a:pt x="856" y="3554"/>
                    <a:pt x="1014" y="3903"/>
                  </a:cubicBezTo>
                  <a:cubicBezTo>
                    <a:pt x="1217" y="4354"/>
                    <a:pt x="1746" y="4466"/>
                    <a:pt x="2191" y="4489"/>
                  </a:cubicBezTo>
                  <a:cubicBezTo>
                    <a:pt x="2433" y="4495"/>
                    <a:pt x="2675" y="4495"/>
                    <a:pt x="2912" y="455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5"/>
            <p:cNvSpPr/>
            <p:nvPr/>
          </p:nvSpPr>
          <p:spPr>
            <a:xfrm>
              <a:off x="559714" y="2045546"/>
              <a:ext cx="1118708" cy="605851"/>
            </a:xfrm>
            <a:custGeom>
              <a:avLst/>
              <a:gdLst/>
              <a:ahLst/>
              <a:cxnLst/>
              <a:rect l="l" t="t" r="r" b="b"/>
              <a:pathLst>
                <a:path w="8060" h="4365" extrusionOk="0">
                  <a:moveTo>
                    <a:pt x="654" y="1943"/>
                  </a:moveTo>
                  <a:lnTo>
                    <a:pt x="1341" y="1482"/>
                  </a:lnTo>
                  <a:cubicBezTo>
                    <a:pt x="1245" y="1482"/>
                    <a:pt x="1155" y="1482"/>
                    <a:pt x="1060" y="1470"/>
                  </a:cubicBezTo>
                  <a:cubicBezTo>
                    <a:pt x="744" y="1431"/>
                    <a:pt x="457" y="1284"/>
                    <a:pt x="266" y="1020"/>
                  </a:cubicBezTo>
                  <a:cubicBezTo>
                    <a:pt x="80" y="766"/>
                    <a:pt x="1" y="428"/>
                    <a:pt x="74" y="119"/>
                  </a:cubicBezTo>
                  <a:cubicBezTo>
                    <a:pt x="74" y="107"/>
                    <a:pt x="80" y="102"/>
                    <a:pt x="85" y="91"/>
                  </a:cubicBezTo>
                  <a:cubicBezTo>
                    <a:pt x="91" y="79"/>
                    <a:pt x="91" y="74"/>
                    <a:pt x="97" y="62"/>
                  </a:cubicBezTo>
                  <a:cubicBezTo>
                    <a:pt x="136" y="0"/>
                    <a:pt x="209" y="17"/>
                    <a:pt x="243" y="62"/>
                  </a:cubicBezTo>
                  <a:cubicBezTo>
                    <a:pt x="266" y="79"/>
                    <a:pt x="277" y="102"/>
                    <a:pt x="271" y="141"/>
                  </a:cubicBezTo>
                  <a:cubicBezTo>
                    <a:pt x="271" y="141"/>
                    <a:pt x="271" y="141"/>
                    <a:pt x="271" y="141"/>
                  </a:cubicBezTo>
                  <a:lnTo>
                    <a:pt x="271" y="141"/>
                  </a:lnTo>
                  <a:cubicBezTo>
                    <a:pt x="204" y="434"/>
                    <a:pt x="277" y="744"/>
                    <a:pt x="474" y="969"/>
                  </a:cubicBezTo>
                  <a:cubicBezTo>
                    <a:pt x="671" y="1200"/>
                    <a:pt x="958" y="1273"/>
                    <a:pt x="1251" y="1284"/>
                  </a:cubicBezTo>
                  <a:cubicBezTo>
                    <a:pt x="1347" y="1290"/>
                    <a:pt x="1443" y="1284"/>
                    <a:pt x="1538" y="1284"/>
                  </a:cubicBezTo>
                  <a:cubicBezTo>
                    <a:pt x="1426" y="1099"/>
                    <a:pt x="1307" y="907"/>
                    <a:pt x="1195" y="721"/>
                  </a:cubicBezTo>
                  <a:cubicBezTo>
                    <a:pt x="1127" y="614"/>
                    <a:pt x="1279" y="496"/>
                    <a:pt x="1347" y="603"/>
                  </a:cubicBezTo>
                  <a:lnTo>
                    <a:pt x="1764" y="1273"/>
                  </a:lnTo>
                  <a:cubicBezTo>
                    <a:pt x="2152" y="1251"/>
                    <a:pt x="2535" y="1239"/>
                    <a:pt x="2884" y="1448"/>
                  </a:cubicBezTo>
                  <a:cubicBezTo>
                    <a:pt x="3109" y="1583"/>
                    <a:pt x="3278" y="1774"/>
                    <a:pt x="3430" y="1977"/>
                  </a:cubicBezTo>
                  <a:cubicBezTo>
                    <a:pt x="3419" y="1910"/>
                    <a:pt x="3408" y="1842"/>
                    <a:pt x="3402" y="1780"/>
                  </a:cubicBezTo>
                  <a:cubicBezTo>
                    <a:pt x="3369" y="1560"/>
                    <a:pt x="3335" y="1341"/>
                    <a:pt x="3301" y="1121"/>
                  </a:cubicBezTo>
                  <a:cubicBezTo>
                    <a:pt x="3284" y="992"/>
                    <a:pt x="3476" y="969"/>
                    <a:pt x="3498" y="1093"/>
                  </a:cubicBezTo>
                  <a:cubicBezTo>
                    <a:pt x="3532" y="1341"/>
                    <a:pt x="3571" y="1589"/>
                    <a:pt x="3611" y="1836"/>
                  </a:cubicBezTo>
                  <a:cubicBezTo>
                    <a:pt x="3628" y="1960"/>
                    <a:pt x="3656" y="2079"/>
                    <a:pt x="3661" y="2202"/>
                  </a:cubicBezTo>
                  <a:cubicBezTo>
                    <a:pt x="3667" y="2231"/>
                    <a:pt x="3661" y="2259"/>
                    <a:pt x="3656" y="2287"/>
                  </a:cubicBezTo>
                  <a:cubicBezTo>
                    <a:pt x="3802" y="2495"/>
                    <a:pt x="3954" y="2692"/>
                    <a:pt x="4151" y="2850"/>
                  </a:cubicBezTo>
                  <a:cubicBezTo>
                    <a:pt x="4484" y="3115"/>
                    <a:pt x="4895" y="3194"/>
                    <a:pt x="5311" y="3216"/>
                  </a:cubicBezTo>
                  <a:cubicBezTo>
                    <a:pt x="5126" y="2816"/>
                    <a:pt x="4934" y="2416"/>
                    <a:pt x="4748" y="2017"/>
                  </a:cubicBezTo>
                  <a:cubicBezTo>
                    <a:pt x="4692" y="1904"/>
                    <a:pt x="4878" y="1825"/>
                    <a:pt x="4928" y="1943"/>
                  </a:cubicBezTo>
                  <a:cubicBezTo>
                    <a:pt x="5131" y="2366"/>
                    <a:pt x="5334" y="2794"/>
                    <a:pt x="5531" y="3222"/>
                  </a:cubicBezTo>
                  <a:cubicBezTo>
                    <a:pt x="5768" y="3227"/>
                    <a:pt x="6004" y="3222"/>
                    <a:pt x="6229" y="3227"/>
                  </a:cubicBezTo>
                  <a:cubicBezTo>
                    <a:pt x="6432" y="3233"/>
                    <a:pt x="6640" y="3256"/>
                    <a:pt x="6843" y="3301"/>
                  </a:cubicBezTo>
                  <a:lnTo>
                    <a:pt x="6483" y="2709"/>
                  </a:lnTo>
                  <a:cubicBezTo>
                    <a:pt x="6415" y="2602"/>
                    <a:pt x="6573" y="2478"/>
                    <a:pt x="6640" y="2585"/>
                  </a:cubicBezTo>
                  <a:cubicBezTo>
                    <a:pt x="6798" y="2850"/>
                    <a:pt x="6961" y="3115"/>
                    <a:pt x="7119" y="3379"/>
                  </a:cubicBezTo>
                  <a:cubicBezTo>
                    <a:pt x="7513" y="3515"/>
                    <a:pt x="7851" y="3757"/>
                    <a:pt x="8015" y="4168"/>
                  </a:cubicBezTo>
                  <a:cubicBezTo>
                    <a:pt x="8060" y="4286"/>
                    <a:pt x="7879" y="4365"/>
                    <a:pt x="7834" y="4247"/>
                  </a:cubicBezTo>
                  <a:cubicBezTo>
                    <a:pt x="7694" y="3898"/>
                    <a:pt x="7423" y="3695"/>
                    <a:pt x="7097" y="3577"/>
                  </a:cubicBezTo>
                  <a:cubicBezTo>
                    <a:pt x="6759" y="3751"/>
                    <a:pt x="6415" y="3931"/>
                    <a:pt x="6077" y="4106"/>
                  </a:cubicBezTo>
                  <a:cubicBezTo>
                    <a:pt x="5965" y="4168"/>
                    <a:pt x="5886" y="3982"/>
                    <a:pt x="5998" y="3926"/>
                  </a:cubicBezTo>
                  <a:cubicBezTo>
                    <a:pt x="6274" y="3785"/>
                    <a:pt x="6550" y="3638"/>
                    <a:pt x="6821" y="3498"/>
                  </a:cubicBezTo>
                  <a:cubicBezTo>
                    <a:pt x="6579" y="3441"/>
                    <a:pt x="6331" y="3424"/>
                    <a:pt x="6100" y="3419"/>
                  </a:cubicBezTo>
                  <a:cubicBezTo>
                    <a:pt x="5897" y="3419"/>
                    <a:pt x="5694" y="3419"/>
                    <a:pt x="5492" y="3413"/>
                  </a:cubicBezTo>
                  <a:cubicBezTo>
                    <a:pt x="4996" y="3605"/>
                    <a:pt x="4506" y="3791"/>
                    <a:pt x="4016" y="3976"/>
                  </a:cubicBezTo>
                  <a:cubicBezTo>
                    <a:pt x="3898" y="4021"/>
                    <a:pt x="3819" y="3841"/>
                    <a:pt x="3937" y="3796"/>
                  </a:cubicBezTo>
                  <a:cubicBezTo>
                    <a:pt x="4298" y="3661"/>
                    <a:pt x="4658" y="3520"/>
                    <a:pt x="5019" y="3385"/>
                  </a:cubicBezTo>
                  <a:cubicBezTo>
                    <a:pt x="4669" y="3340"/>
                    <a:pt x="4337" y="3244"/>
                    <a:pt x="4050" y="3019"/>
                  </a:cubicBezTo>
                  <a:cubicBezTo>
                    <a:pt x="3836" y="2856"/>
                    <a:pt x="3678" y="2642"/>
                    <a:pt x="3521" y="2422"/>
                  </a:cubicBezTo>
                  <a:cubicBezTo>
                    <a:pt x="3430" y="2456"/>
                    <a:pt x="3329" y="2450"/>
                    <a:pt x="3233" y="2456"/>
                  </a:cubicBezTo>
                  <a:lnTo>
                    <a:pt x="2856" y="2484"/>
                  </a:lnTo>
                  <a:cubicBezTo>
                    <a:pt x="2597" y="2501"/>
                    <a:pt x="2338" y="2518"/>
                    <a:pt x="2079" y="2535"/>
                  </a:cubicBezTo>
                  <a:cubicBezTo>
                    <a:pt x="1955" y="2540"/>
                    <a:pt x="1927" y="2343"/>
                    <a:pt x="2051" y="2338"/>
                  </a:cubicBezTo>
                  <a:cubicBezTo>
                    <a:pt x="2484" y="2309"/>
                    <a:pt x="2918" y="2281"/>
                    <a:pt x="3352" y="2253"/>
                  </a:cubicBezTo>
                  <a:cubicBezTo>
                    <a:pt x="3363" y="2253"/>
                    <a:pt x="3380" y="2253"/>
                    <a:pt x="3397" y="2253"/>
                  </a:cubicBezTo>
                  <a:cubicBezTo>
                    <a:pt x="3222" y="2000"/>
                    <a:pt x="3031" y="1763"/>
                    <a:pt x="2766" y="1605"/>
                  </a:cubicBezTo>
                  <a:cubicBezTo>
                    <a:pt x="2451" y="1420"/>
                    <a:pt x="2085" y="1437"/>
                    <a:pt x="1724" y="1459"/>
                  </a:cubicBezTo>
                  <a:cubicBezTo>
                    <a:pt x="1409" y="1673"/>
                    <a:pt x="1093" y="1887"/>
                    <a:pt x="778" y="2101"/>
                  </a:cubicBezTo>
                  <a:cubicBezTo>
                    <a:pt x="671" y="2174"/>
                    <a:pt x="553" y="2017"/>
                    <a:pt x="654" y="1943"/>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5"/>
            <p:cNvSpPr/>
            <p:nvPr/>
          </p:nvSpPr>
          <p:spPr>
            <a:xfrm>
              <a:off x="1246892" y="1958799"/>
              <a:ext cx="2947644" cy="2107363"/>
            </a:xfrm>
            <a:custGeom>
              <a:avLst/>
              <a:gdLst/>
              <a:ahLst/>
              <a:cxnLst/>
              <a:rect l="l" t="t" r="r" b="b"/>
              <a:pathLst>
                <a:path w="21237" h="15183" extrusionOk="0">
                  <a:moveTo>
                    <a:pt x="21237" y="15183"/>
                  </a:moveTo>
                  <a:lnTo>
                    <a:pt x="0" y="15183"/>
                  </a:lnTo>
                  <a:lnTo>
                    <a:pt x="0" y="0"/>
                  </a:lnTo>
                  <a:lnTo>
                    <a:pt x="2123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5"/>
            <p:cNvSpPr/>
            <p:nvPr/>
          </p:nvSpPr>
          <p:spPr>
            <a:xfrm>
              <a:off x="1320315" y="1959631"/>
              <a:ext cx="2874219" cy="2106530"/>
            </a:xfrm>
            <a:custGeom>
              <a:avLst/>
              <a:gdLst/>
              <a:ahLst/>
              <a:cxnLst/>
              <a:rect l="l" t="t" r="r" b="b"/>
              <a:pathLst>
                <a:path w="20708" h="15177" extrusionOk="0">
                  <a:moveTo>
                    <a:pt x="20708" y="15177"/>
                  </a:moveTo>
                  <a:lnTo>
                    <a:pt x="0" y="15177"/>
                  </a:lnTo>
                  <a:lnTo>
                    <a:pt x="0" y="0"/>
                  </a:lnTo>
                  <a:lnTo>
                    <a:pt x="2070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5"/>
            <p:cNvSpPr/>
            <p:nvPr/>
          </p:nvSpPr>
          <p:spPr>
            <a:xfrm>
              <a:off x="1370282" y="2072889"/>
              <a:ext cx="2774286" cy="1931646"/>
            </a:xfrm>
            <a:custGeom>
              <a:avLst/>
              <a:gdLst/>
              <a:ahLst/>
              <a:cxnLst/>
              <a:rect l="l" t="t" r="r" b="b"/>
              <a:pathLst>
                <a:path w="19988" h="13917" extrusionOk="0">
                  <a:moveTo>
                    <a:pt x="19987" y="13916"/>
                  </a:moveTo>
                  <a:lnTo>
                    <a:pt x="1" y="13916"/>
                  </a:lnTo>
                  <a:lnTo>
                    <a:pt x="1" y="1"/>
                  </a:lnTo>
                  <a:lnTo>
                    <a:pt x="1998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5"/>
            <p:cNvSpPr/>
            <p:nvPr/>
          </p:nvSpPr>
          <p:spPr>
            <a:xfrm>
              <a:off x="2112840" y="4066005"/>
              <a:ext cx="1727613" cy="515355"/>
            </a:xfrm>
            <a:custGeom>
              <a:avLst/>
              <a:gdLst/>
              <a:ahLst/>
              <a:cxnLst/>
              <a:rect l="l" t="t" r="r" b="b"/>
              <a:pathLst>
                <a:path w="12447" h="3713" extrusionOk="0">
                  <a:moveTo>
                    <a:pt x="1043" y="1"/>
                  </a:moveTo>
                  <a:cubicBezTo>
                    <a:pt x="1043" y="1"/>
                    <a:pt x="1" y="575"/>
                    <a:pt x="1" y="3712"/>
                  </a:cubicBezTo>
                  <a:lnTo>
                    <a:pt x="12446" y="3712"/>
                  </a:lnTo>
                  <a:lnTo>
                    <a:pt x="12446" y="2800"/>
                  </a:lnTo>
                  <a:lnTo>
                    <a:pt x="5666" y="2800"/>
                  </a:lnTo>
                  <a:cubicBezTo>
                    <a:pt x="5666" y="2800"/>
                    <a:pt x="5469" y="1448"/>
                    <a:pt x="649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5"/>
            <p:cNvSpPr/>
            <p:nvPr/>
          </p:nvSpPr>
          <p:spPr>
            <a:xfrm>
              <a:off x="2128524" y="4066005"/>
              <a:ext cx="885667" cy="287866"/>
            </a:xfrm>
            <a:custGeom>
              <a:avLst/>
              <a:gdLst/>
              <a:ahLst/>
              <a:cxnLst/>
              <a:rect l="l" t="t" r="r" b="b"/>
              <a:pathLst>
                <a:path w="6381" h="2074" extrusionOk="0">
                  <a:moveTo>
                    <a:pt x="6381" y="1"/>
                  </a:moveTo>
                  <a:lnTo>
                    <a:pt x="0" y="2073"/>
                  </a:lnTo>
                  <a:cubicBezTo>
                    <a:pt x="0" y="2073"/>
                    <a:pt x="192" y="536"/>
                    <a:pt x="93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5"/>
            <p:cNvSpPr/>
            <p:nvPr/>
          </p:nvSpPr>
          <p:spPr>
            <a:xfrm>
              <a:off x="2115199" y="4454496"/>
              <a:ext cx="1725254" cy="36087"/>
            </a:xfrm>
            <a:custGeom>
              <a:avLst/>
              <a:gdLst/>
              <a:ahLst/>
              <a:cxnLst/>
              <a:rect l="l" t="t" r="r" b="b"/>
              <a:pathLst>
                <a:path w="12430" h="260" extrusionOk="0">
                  <a:moveTo>
                    <a:pt x="1" y="260"/>
                  </a:moveTo>
                  <a:lnTo>
                    <a:pt x="12429" y="260"/>
                  </a:lnTo>
                  <a:lnTo>
                    <a:pt x="12429" y="1"/>
                  </a:lnTo>
                  <a:lnTo>
                    <a:pt x="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5"/>
            <p:cNvSpPr/>
            <p:nvPr/>
          </p:nvSpPr>
          <p:spPr>
            <a:xfrm>
              <a:off x="2664692" y="1979063"/>
              <a:ext cx="78282" cy="77588"/>
            </a:xfrm>
            <a:custGeom>
              <a:avLst/>
              <a:gdLst/>
              <a:ahLst/>
              <a:cxnLst/>
              <a:rect l="l" t="t" r="r" b="b"/>
              <a:pathLst>
                <a:path w="564" h="559" extrusionOk="0">
                  <a:moveTo>
                    <a:pt x="564" y="282"/>
                  </a:moveTo>
                  <a:cubicBezTo>
                    <a:pt x="564" y="434"/>
                    <a:pt x="440" y="558"/>
                    <a:pt x="282" y="558"/>
                  </a:cubicBezTo>
                  <a:cubicBezTo>
                    <a:pt x="130" y="558"/>
                    <a:pt x="1" y="434"/>
                    <a:pt x="1" y="282"/>
                  </a:cubicBezTo>
                  <a:cubicBezTo>
                    <a:pt x="1" y="125"/>
                    <a:pt x="130" y="1"/>
                    <a:pt x="282" y="1"/>
                  </a:cubicBezTo>
                  <a:cubicBezTo>
                    <a:pt x="440" y="1"/>
                    <a:pt x="564" y="125"/>
                    <a:pt x="564" y="282"/>
                  </a:cubicBezTo>
                  <a:close/>
                </a:path>
              </a:pathLst>
            </a:custGeom>
            <a:solidFill>
              <a:srgbClr val="8E8EB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5"/>
            <p:cNvSpPr/>
            <p:nvPr/>
          </p:nvSpPr>
          <p:spPr>
            <a:xfrm>
              <a:off x="1481319" y="2258182"/>
              <a:ext cx="583227" cy="518270"/>
            </a:xfrm>
            <a:custGeom>
              <a:avLst/>
              <a:gdLst/>
              <a:ahLst/>
              <a:cxnLst/>
              <a:rect l="l" t="t" r="r" b="b"/>
              <a:pathLst>
                <a:path w="4202" h="3734" extrusionOk="0">
                  <a:moveTo>
                    <a:pt x="4202" y="0"/>
                  </a:moveTo>
                  <a:lnTo>
                    <a:pt x="4202" y="3734"/>
                  </a:lnTo>
                  <a:lnTo>
                    <a:pt x="0" y="3734"/>
                  </a:lnTo>
                  <a:lnTo>
                    <a:pt x="0" y="648"/>
                  </a:lnTo>
                  <a:lnTo>
                    <a:pt x="1639" y="648"/>
                  </a:lnTo>
                  <a:lnTo>
                    <a:pt x="1791" y="0"/>
                  </a:lnTo>
                  <a:close/>
                </a:path>
              </a:pathLst>
            </a:custGeom>
            <a:solidFill>
              <a:srgbClr val="DFAF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5"/>
            <p:cNvSpPr/>
            <p:nvPr/>
          </p:nvSpPr>
          <p:spPr>
            <a:xfrm>
              <a:off x="1481319" y="2347984"/>
              <a:ext cx="645825" cy="428468"/>
            </a:xfrm>
            <a:custGeom>
              <a:avLst/>
              <a:gdLst/>
              <a:ahLst/>
              <a:cxnLst/>
              <a:rect l="l" t="t" r="r" b="b"/>
              <a:pathLst>
                <a:path w="4653" h="3087" extrusionOk="0">
                  <a:moveTo>
                    <a:pt x="4202" y="3087"/>
                  </a:moveTo>
                  <a:lnTo>
                    <a:pt x="0" y="3087"/>
                  </a:lnTo>
                  <a:lnTo>
                    <a:pt x="451" y="1"/>
                  </a:lnTo>
                  <a:lnTo>
                    <a:pt x="465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5"/>
            <p:cNvSpPr/>
            <p:nvPr/>
          </p:nvSpPr>
          <p:spPr>
            <a:xfrm>
              <a:off x="1481319" y="2831134"/>
              <a:ext cx="583227" cy="518270"/>
            </a:xfrm>
            <a:custGeom>
              <a:avLst/>
              <a:gdLst/>
              <a:ahLst/>
              <a:cxnLst/>
              <a:rect l="l" t="t" r="r" b="b"/>
              <a:pathLst>
                <a:path w="4202" h="3734" extrusionOk="0">
                  <a:moveTo>
                    <a:pt x="4202" y="0"/>
                  </a:moveTo>
                  <a:lnTo>
                    <a:pt x="4202" y="3734"/>
                  </a:lnTo>
                  <a:lnTo>
                    <a:pt x="0" y="3734"/>
                  </a:lnTo>
                  <a:lnTo>
                    <a:pt x="0" y="648"/>
                  </a:lnTo>
                  <a:lnTo>
                    <a:pt x="1639" y="648"/>
                  </a:lnTo>
                  <a:lnTo>
                    <a:pt x="1791" y="0"/>
                  </a:lnTo>
                  <a:close/>
                </a:path>
              </a:pathLst>
            </a:custGeom>
            <a:solidFill>
              <a:srgbClr val="DFAF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5"/>
            <p:cNvSpPr/>
            <p:nvPr/>
          </p:nvSpPr>
          <p:spPr>
            <a:xfrm>
              <a:off x="1481319" y="2920935"/>
              <a:ext cx="645825" cy="428468"/>
            </a:xfrm>
            <a:custGeom>
              <a:avLst/>
              <a:gdLst/>
              <a:ahLst/>
              <a:cxnLst/>
              <a:rect l="l" t="t" r="r" b="b"/>
              <a:pathLst>
                <a:path w="4653" h="3087" extrusionOk="0">
                  <a:moveTo>
                    <a:pt x="4202" y="3087"/>
                  </a:moveTo>
                  <a:lnTo>
                    <a:pt x="0" y="3087"/>
                  </a:lnTo>
                  <a:lnTo>
                    <a:pt x="451" y="1"/>
                  </a:lnTo>
                  <a:lnTo>
                    <a:pt x="465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5"/>
            <p:cNvSpPr/>
            <p:nvPr/>
          </p:nvSpPr>
          <p:spPr>
            <a:xfrm>
              <a:off x="1500056" y="3424350"/>
              <a:ext cx="583227" cy="518409"/>
            </a:xfrm>
            <a:custGeom>
              <a:avLst/>
              <a:gdLst/>
              <a:ahLst/>
              <a:cxnLst/>
              <a:rect l="l" t="t" r="r" b="b"/>
              <a:pathLst>
                <a:path w="4202" h="3735" extrusionOk="0">
                  <a:moveTo>
                    <a:pt x="4202" y="1"/>
                  </a:moveTo>
                  <a:lnTo>
                    <a:pt x="4202" y="3734"/>
                  </a:lnTo>
                  <a:lnTo>
                    <a:pt x="1" y="3734"/>
                  </a:lnTo>
                  <a:lnTo>
                    <a:pt x="1" y="648"/>
                  </a:lnTo>
                  <a:lnTo>
                    <a:pt x="1634" y="648"/>
                  </a:lnTo>
                  <a:lnTo>
                    <a:pt x="1791" y="1"/>
                  </a:lnTo>
                  <a:close/>
                </a:path>
              </a:pathLst>
            </a:custGeom>
            <a:solidFill>
              <a:srgbClr val="DFAF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15"/>
            <p:cNvSpPr/>
            <p:nvPr/>
          </p:nvSpPr>
          <p:spPr>
            <a:xfrm>
              <a:off x="1500056" y="3514290"/>
              <a:ext cx="645825" cy="428468"/>
            </a:xfrm>
            <a:custGeom>
              <a:avLst/>
              <a:gdLst/>
              <a:ahLst/>
              <a:cxnLst/>
              <a:rect l="l" t="t" r="r" b="b"/>
              <a:pathLst>
                <a:path w="4653" h="3087" extrusionOk="0">
                  <a:moveTo>
                    <a:pt x="4202" y="3086"/>
                  </a:moveTo>
                  <a:lnTo>
                    <a:pt x="1" y="3086"/>
                  </a:lnTo>
                  <a:lnTo>
                    <a:pt x="451" y="0"/>
                  </a:lnTo>
                  <a:lnTo>
                    <a:pt x="4652"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5"/>
            <p:cNvSpPr/>
            <p:nvPr/>
          </p:nvSpPr>
          <p:spPr>
            <a:xfrm>
              <a:off x="2382520" y="3358699"/>
              <a:ext cx="356571" cy="530068"/>
            </a:xfrm>
            <a:custGeom>
              <a:avLst/>
              <a:gdLst/>
              <a:ahLst/>
              <a:cxnLst/>
              <a:rect l="l" t="t" r="r" b="b"/>
              <a:pathLst>
                <a:path w="2569" h="3819" extrusionOk="0">
                  <a:moveTo>
                    <a:pt x="2569" y="3819"/>
                  </a:moveTo>
                  <a:lnTo>
                    <a:pt x="1" y="3819"/>
                  </a:lnTo>
                  <a:lnTo>
                    <a:pt x="1" y="0"/>
                  </a:lnTo>
                  <a:lnTo>
                    <a:pt x="256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15"/>
            <p:cNvSpPr/>
            <p:nvPr/>
          </p:nvSpPr>
          <p:spPr>
            <a:xfrm>
              <a:off x="2414582" y="3330523"/>
              <a:ext cx="357404" cy="530068"/>
            </a:xfrm>
            <a:custGeom>
              <a:avLst/>
              <a:gdLst/>
              <a:ahLst/>
              <a:cxnLst/>
              <a:rect l="l" t="t" r="r" b="b"/>
              <a:pathLst>
                <a:path w="2575" h="3819" extrusionOk="0">
                  <a:moveTo>
                    <a:pt x="2574" y="3819"/>
                  </a:moveTo>
                  <a:lnTo>
                    <a:pt x="1" y="3819"/>
                  </a:lnTo>
                  <a:lnTo>
                    <a:pt x="1" y="1"/>
                  </a:lnTo>
                  <a:lnTo>
                    <a:pt x="2574" y="1"/>
                  </a:lnTo>
                  <a:close/>
                </a:path>
              </a:pathLst>
            </a:cu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5"/>
            <p:cNvSpPr/>
            <p:nvPr/>
          </p:nvSpPr>
          <p:spPr>
            <a:xfrm>
              <a:off x="2456082" y="3295408"/>
              <a:ext cx="357265" cy="530901"/>
            </a:xfrm>
            <a:custGeom>
              <a:avLst/>
              <a:gdLst/>
              <a:ahLst/>
              <a:cxnLst/>
              <a:rect l="l" t="t" r="r" b="b"/>
              <a:pathLst>
                <a:path w="2574" h="3825" extrusionOk="0">
                  <a:moveTo>
                    <a:pt x="2574" y="3824"/>
                  </a:moveTo>
                  <a:lnTo>
                    <a:pt x="0" y="3824"/>
                  </a:lnTo>
                  <a:lnTo>
                    <a:pt x="0" y="0"/>
                  </a:lnTo>
                  <a:lnTo>
                    <a:pt x="257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5"/>
            <p:cNvSpPr/>
            <p:nvPr/>
          </p:nvSpPr>
          <p:spPr>
            <a:xfrm>
              <a:off x="2494251" y="3385209"/>
              <a:ext cx="285507" cy="25955"/>
            </a:xfrm>
            <a:custGeom>
              <a:avLst/>
              <a:gdLst/>
              <a:ahLst/>
              <a:cxnLst/>
              <a:rect l="l" t="t" r="r" b="b"/>
              <a:pathLst>
                <a:path w="2057" h="187" extrusionOk="0">
                  <a:moveTo>
                    <a:pt x="1921" y="1"/>
                  </a:moveTo>
                  <a:lnTo>
                    <a:pt x="119" y="1"/>
                  </a:lnTo>
                  <a:cubicBezTo>
                    <a:pt x="1" y="1"/>
                    <a:pt x="18" y="187"/>
                    <a:pt x="136" y="187"/>
                  </a:cubicBezTo>
                  <a:lnTo>
                    <a:pt x="1938" y="187"/>
                  </a:lnTo>
                  <a:cubicBezTo>
                    <a:pt x="2056" y="187"/>
                    <a:pt x="2040" y="1"/>
                    <a:pt x="19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5"/>
            <p:cNvSpPr/>
            <p:nvPr/>
          </p:nvSpPr>
          <p:spPr>
            <a:xfrm>
              <a:off x="2494251" y="3454885"/>
              <a:ext cx="285507" cy="25816"/>
            </a:xfrm>
            <a:custGeom>
              <a:avLst/>
              <a:gdLst/>
              <a:ahLst/>
              <a:cxnLst/>
              <a:rect l="l" t="t" r="r" b="b"/>
              <a:pathLst>
                <a:path w="2057" h="186" extrusionOk="0">
                  <a:moveTo>
                    <a:pt x="1921" y="0"/>
                  </a:moveTo>
                  <a:lnTo>
                    <a:pt x="119" y="0"/>
                  </a:lnTo>
                  <a:cubicBezTo>
                    <a:pt x="1" y="0"/>
                    <a:pt x="18" y="186"/>
                    <a:pt x="136" y="186"/>
                  </a:cubicBezTo>
                  <a:lnTo>
                    <a:pt x="1938" y="186"/>
                  </a:lnTo>
                  <a:cubicBezTo>
                    <a:pt x="2056" y="186"/>
                    <a:pt x="2040" y="0"/>
                    <a:pt x="19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5"/>
            <p:cNvSpPr/>
            <p:nvPr/>
          </p:nvSpPr>
          <p:spPr>
            <a:xfrm>
              <a:off x="2494251" y="3523589"/>
              <a:ext cx="285507" cy="25955"/>
            </a:xfrm>
            <a:custGeom>
              <a:avLst/>
              <a:gdLst/>
              <a:ahLst/>
              <a:cxnLst/>
              <a:rect l="l" t="t" r="r" b="b"/>
              <a:pathLst>
                <a:path w="2057" h="187" extrusionOk="0">
                  <a:moveTo>
                    <a:pt x="1921" y="1"/>
                  </a:moveTo>
                  <a:lnTo>
                    <a:pt x="119" y="1"/>
                  </a:lnTo>
                  <a:cubicBezTo>
                    <a:pt x="1" y="1"/>
                    <a:pt x="18" y="187"/>
                    <a:pt x="136" y="187"/>
                  </a:cubicBezTo>
                  <a:lnTo>
                    <a:pt x="1938" y="187"/>
                  </a:lnTo>
                  <a:cubicBezTo>
                    <a:pt x="2056" y="187"/>
                    <a:pt x="2040" y="1"/>
                    <a:pt x="19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5"/>
            <p:cNvSpPr/>
            <p:nvPr/>
          </p:nvSpPr>
          <p:spPr>
            <a:xfrm>
              <a:off x="2494251" y="3593126"/>
              <a:ext cx="285507" cy="25955"/>
            </a:xfrm>
            <a:custGeom>
              <a:avLst/>
              <a:gdLst/>
              <a:ahLst/>
              <a:cxnLst/>
              <a:rect l="l" t="t" r="r" b="b"/>
              <a:pathLst>
                <a:path w="2057" h="187" extrusionOk="0">
                  <a:moveTo>
                    <a:pt x="1921" y="1"/>
                  </a:moveTo>
                  <a:lnTo>
                    <a:pt x="119" y="1"/>
                  </a:lnTo>
                  <a:cubicBezTo>
                    <a:pt x="1" y="1"/>
                    <a:pt x="18" y="187"/>
                    <a:pt x="136" y="187"/>
                  </a:cubicBezTo>
                  <a:lnTo>
                    <a:pt x="1938" y="187"/>
                  </a:lnTo>
                  <a:cubicBezTo>
                    <a:pt x="2056" y="187"/>
                    <a:pt x="2040" y="1"/>
                    <a:pt x="19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5"/>
            <p:cNvSpPr/>
            <p:nvPr/>
          </p:nvSpPr>
          <p:spPr>
            <a:xfrm>
              <a:off x="2495916" y="3652531"/>
              <a:ext cx="286201" cy="25955"/>
            </a:xfrm>
            <a:custGeom>
              <a:avLst/>
              <a:gdLst/>
              <a:ahLst/>
              <a:cxnLst/>
              <a:rect l="l" t="t" r="r" b="b"/>
              <a:pathLst>
                <a:path w="2062" h="187" extrusionOk="0">
                  <a:moveTo>
                    <a:pt x="1921" y="1"/>
                  </a:moveTo>
                  <a:lnTo>
                    <a:pt x="124" y="1"/>
                  </a:lnTo>
                  <a:cubicBezTo>
                    <a:pt x="0" y="1"/>
                    <a:pt x="17" y="187"/>
                    <a:pt x="135" y="187"/>
                  </a:cubicBezTo>
                  <a:lnTo>
                    <a:pt x="1937" y="187"/>
                  </a:lnTo>
                  <a:cubicBezTo>
                    <a:pt x="2061" y="187"/>
                    <a:pt x="2044" y="1"/>
                    <a:pt x="19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5"/>
            <p:cNvSpPr/>
            <p:nvPr/>
          </p:nvSpPr>
          <p:spPr>
            <a:xfrm>
              <a:off x="2505215" y="3722207"/>
              <a:ext cx="286201" cy="25816"/>
            </a:xfrm>
            <a:custGeom>
              <a:avLst/>
              <a:gdLst/>
              <a:ahLst/>
              <a:cxnLst/>
              <a:rect l="l" t="t" r="r" b="b"/>
              <a:pathLst>
                <a:path w="2062" h="186" extrusionOk="0">
                  <a:moveTo>
                    <a:pt x="1921" y="0"/>
                  </a:moveTo>
                  <a:lnTo>
                    <a:pt x="125" y="0"/>
                  </a:lnTo>
                  <a:cubicBezTo>
                    <a:pt x="1" y="0"/>
                    <a:pt x="18" y="186"/>
                    <a:pt x="142" y="186"/>
                  </a:cubicBezTo>
                  <a:lnTo>
                    <a:pt x="1938" y="186"/>
                  </a:lnTo>
                  <a:cubicBezTo>
                    <a:pt x="2062" y="186"/>
                    <a:pt x="2045" y="0"/>
                    <a:pt x="19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3" name="Google Shape;93;p15"/>
            <p:cNvGrpSpPr/>
            <p:nvPr/>
          </p:nvGrpSpPr>
          <p:grpSpPr>
            <a:xfrm>
              <a:off x="2935899" y="3295408"/>
              <a:ext cx="430827" cy="593359"/>
              <a:chOff x="2935899" y="3295408"/>
              <a:chExt cx="430827" cy="593359"/>
            </a:xfrm>
          </p:grpSpPr>
          <p:sp>
            <p:nvSpPr>
              <p:cNvPr id="94" name="Google Shape;94;p15"/>
              <p:cNvSpPr/>
              <p:nvPr/>
            </p:nvSpPr>
            <p:spPr>
              <a:xfrm>
                <a:off x="2935899" y="3358699"/>
                <a:ext cx="357404" cy="530068"/>
              </a:xfrm>
              <a:custGeom>
                <a:avLst/>
                <a:gdLst/>
                <a:ahLst/>
                <a:cxnLst/>
                <a:rect l="l" t="t" r="r" b="b"/>
                <a:pathLst>
                  <a:path w="2575" h="3819" extrusionOk="0">
                    <a:moveTo>
                      <a:pt x="2574" y="3819"/>
                    </a:moveTo>
                    <a:lnTo>
                      <a:pt x="1" y="3819"/>
                    </a:lnTo>
                    <a:lnTo>
                      <a:pt x="1" y="0"/>
                    </a:lnTo>
                    <a:lnTo>
                      <a:pt x="257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5"/>
              <p:cNvSpPr/>
              <p:nvPr/>
            </p:nvSpPr>
            <p:spPr>
              <a:xfrm>
                <a:off x="2967961" y="3330523"/>
                <a:ext cx="357404" cy="530068"/>
              </a:xfrm>
              <a:custGeom>
                <a:avLst/>
                <a:gdLst/>
                <a:ahLst/>
                <a:cxnLst/>
                <a:rect l="l" t="t" r="r" b="b"/>
                <a:pathLst>
                  <a:path w="2575" h="3819" extrusionOk="0">
                    <a:moveTo>
                      <a:pt x="2574" y="3819"/>
                    </a:moveTo>
                    <a:lnTo>
                      <a:pt x="1" y="3819"/>
                    </a:lnTo>
                    <a:lnTo>
                      <a:pt x="1" y="1"/>
                    </a:lnTo>
                    <a:lnTo>
                      <a:pt x="2574" y="1"/>
                    </a:lnTo>
                    <a:close/>
                  </a:path>
                </a:pathLst>
              </a:cu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5"/>
              <p:cNvSpPr/>
              <p:nvPr/>
            </p:nvSpPr>
            <p:spPr>
              <a:xfrm>
                <a:off x="3010155" y="3295408"/>
                <a:ext cx="356571" cy="530901"/>
              </a:xfrm>
              <a:custGeom>
                <a:avLst/>
                <a:gdLst/>
                <a:ahLst/>
                <a:cxnLst/>
                <a:rect l="l" t="t" r="r" b="b"/>
                <a:pathLst>
                  <a:path w="2569" h="3825" extrusionOk="0">
                    <a:moveTo>
                      <a:pt x="2569" y="3824"/>
                    </a:moveTo>
                    <a:lnTo>
                      <a:pt x="1" y="3824"/>
                    </a:lnTo>
                    <a:lnTo>
                      <a:pt x="1" y="0"/>
                    </a:lnTo>
                    <a:lnTo>
                      <a:pt x="256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5"/>
              <p:cNvSpPr/>
              <p:nvPr/>
            </p:nvSpPr>
            <p:spPr>
              <a:xfrm>
                <a:off x="3047768" y="3385209"/>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15"/>
              <p:cNvSpPr/>
              <p:nvPr/>
            </p:nvSpPr>
            <p:spPr>
              <a:xfrm>
                <a:off x="3047768" y="3454885"/>
                <a:ext cx="285368" cy="25816"/>
              </a:xfrm>
              <a:custGeom>
                <a:avLst/>
                <a:gdLst/>
                <a:ahLst/>
                <a:cxnLst/>
                <a:rect l="l" t="t" r="r" b="b"/>
                <a:pathLst>
                  <a:path w="2056" h="186" extrusionOk="0">
                    <a:moveTo>
                      <a:pt x="1920" y="0"/>
                    </a:moveTo>
                    <a:lnTo>
                      <a:pt x="118" y="0"/>
                    </a:lnTo>
                    <a:cubicBezTo>
                      <a:pt x="0" y="0"/>
                      <a:pt x="17" y="186"/>
                      <a:pt x="135" y="186"/>
                    </a:cubicBezTo>
                    <a:lnTo>
                      <a:pt x="1937" y="186"/>
                    </a:lnTo>
                    <a:cubicBezTo>
                      <a:pt x="2056" y="186"/>
                      <a:pt x="2039" y="0"/>
                      <a:pt x="192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5"/>
              <p:cNvSpPr/>
              <p:nvPr/>
            </p:nvSpPr>
            <p:spPr>
              <a:xfrm>
                <a:off x="3047768" y="3523589"/>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15"/>
              <p:cNvSpPr/>
              <p:nvPr/>
            </p:nvSpPr>
            <p:spPr>
              <a:xfrm>
                <a:off x="3047768" y="3593126"/>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5"/>
              <p:cNvSpPr/>
              <p:nvPr/>
            </p:nvSpPr>
            <p:spPr>
              <a:xfrm>
                <a:off x="3049295" y="3652531"/>
                <a:ext cx="286201" cy="25955"/>
              </a:xfrm>
              <a:custGeom>
                <a:avLst/>
                <a:gdLst/>
                <a:ahLst/>
                <a:cxnLst/>
                <a:rect l="l" t="t" r="r" b="b"/>
                <a:pathLst>
                  <a:path w="2062" h="187" extrusionOk="0">
                    <a:moveTo>
                      <a:pt x="1926" y="1"/>
                    </a:moveTo>
                    <a:lnTo>
                      <a:pt x="124" y="1"/>
                    </a:lnTo>
                    <a:cubicBezTo>
                      <a:pt x="0" y="1"/>
                      <a:pt x="17" y="187"/>
                      <a:pt x="141" y="187"/>
                    </a:cubicBezTo>
                    <a:lnTo>
                      <a:pt x="1938" y="187"/>
                    </a:lnTo>
                    <a:cubicBezTo>
                      <a:pt x="2061" y="187"/>
                      <a:pt x="2045" y="1"/>
                      <a:pt x="19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5"/>
              <p:cNvSpPr/>
              <p:nvPr/>
            </p:nvSpPr>
            <p:spPr>
              <a:xfrm>
                <a:off x="3059427" y="3722207"/>
                <a:ext cx="285507" cy="25816"/>
              </a:xfrm>
              <a:custGeom>
                <a:avLst/>
                <a:gdLst/>
                <a:ahLst/>
                <a:cxnLst/>
                <a:rect l="l" t="t" r="r" b="b"/>
                <a:pathLst>
                  <a:path w="2057" h="186" extrusionOk="0">
                    <a:moveTo>
                      <a:pt x="1921" y="0"/>
                    </a:moveTo>
                    <a:lnTo>
                      <a:pt x="119" y="0"/>
                    </a:lnTo>
                    <a:cubicBezTo>
                      <a:pt x="1" y="0"/>
                      <a:pt x="17" y="186"/>
                      <a:pt x="136" y="186"/>
                    </a:cubicBezTo>
                    <a:lnTo>
                      <a:pt x="1938" y="186"/>
                    </a:lnTo>
                    <a:cubicBezTo>
                      <a:pt x="2056" y="186"/>
                      <a:pt x="2039" y="0"/>
                      <a:pt x="19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15"/>
            <p:cNvSpPr/>
            <p:nvPr/>
          </p:nvSpPr>
          <p:spPr>
            <a:xfrm>
              <a:off x="2377801" y="2741194"/>
              <a:ext cx="357404" cy="530901"/>
            </a:xfrm>
            <a:custGeom>
              <a:avLst/>
              <a:gdLst/>
              <a:ahLst/>
              <a:cxnLst/>
              <a:rect l="l" t="t" r="r" b="b"/>
              <a:pathLst>
                <a:path w="2575" h="3825" extrusionOk="0">
                  <a:moveTo>
                    <a:pt x="2574" y="3824"/>
                  </a:moveTo>
                  <a:lnTo>
                    <a:pt x="1" y="3824"/>
                  </a:lnTo>
                  <a:lnTo>
                    <a:pt x="1" y="1"/>
                  </a:lnTo>
                  <a:lnTo>
                    <a:pt x="257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5"/>
            <p:cNvSpPr/>
            <p:nvPr/>
          </p:nvSpPr>
          <p:spPr>
            <a:xfrm>
              <a:off x="2409863" y="2713018"/>
              <a:ext cx="357404" cy="530901"/>
            </a:xfrm>
            <a:custGeom>
              <a:avLst/>
              <a:gdLst/>
              <a:ahLst/>
              <a:cxnLst/>
              <a:rect l="l" t="t" r="r" b="b"/>
              <a:pathLst>
                <a:path w="2575" h="3825" extrusionOk="0">
                  <a:moveTo>
                    <a:pt x="2574" y="3825"/>
                  </a:moveTo>
                  <a:lnTo>
                    <a:pt x="1" y="3825"/>
                  </a:lnTo>
                  <a:lnTo>
                    <a:pt x="1" y="1"/>
                  </a:lnTo>
                  <a:lnTo>
                    <a:pt x="2574" y="1"/>
                  </a:lnTo>
                  <a:close/>
                </a:path>
              </a:pathLst>
            </a:cu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5"/>
            <p:cNvSpPr/>
            <p:nvPr/>
          </p:nvSpPr>
          <p:spPr>
            <a:xfrm>
              <a:off x="2451363" y="2678736"/>
              <a:ext cx="357265" cy="530068"/>
            </a:xfrm>
            <a:custGeom>
              <a:avLst/>
              <a:gdLst/>
              <a:ahLst/>
              <a:cxnLst/>
              <a:rect l="l" t="t" r="r" b="b"/>
              <a:pathLst>
                <a:path w="2574" h="3819" extrusionOk="0">
                  <a:moveTo>
                    <a:pt x="2574" y="3818"/>
                  </a:moveTo>
                  <a:lnTo>
                    <a:pt x="0" y="3818"/>
                  </a:lnTo>
                  <a:lnTo>
                    <a:pt x="0" y="0"/>
                  </a:lnTo>
                  <a:lnTo>
                    <a:pt x="2574"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5"/>
            <p:cNvSpPr/>
            <p:nvPr/>
          </p:nvSpPr>
          <p:spPr>
            <a:xfrm>
              <a:off x="2489670" y="2767843"/>
              <a:ext cx="285368" cy="25816"/>
            </a:xfrm>
            <a:custGeom>
              <a:avLst/>
              <a:gdLst/>
              <a:ahLst/>
              <a:cxnLst/>
              <a:rect l="l" t="t" r="r" b="b"/>
              <a:pathLst>
                <a:path w="2056" h="186" extrusionOk="0">
                  <a:moveTo>
                    <a:pt x="1921" y="0"/>
                  </a:moveTo>
                  <a:lnTo>
                    <a:pt x="118" y="0"/>
                  </a:lnTo>
                  <a:cubicBezTo>
                    <a:pt x="0" y="0"/>
                    <a:pt x="17" y="186"/>
                    <a:pt x="135" y="186"/>
                  </a:cubicBezTo>
                  <a:lnTo>
                    <a:pt x="1937" y="186"/>
                  </a:lnTo>
                  <a:cubicBezTo>
                    <a:pt x="2056" y="186"/>
                    <a:pt x="2039" y="0"/>
                    <a:pt x="19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5"/>
            <p:cNvSpPr/>
            <p:nvPr/>
          </p:nvSpPr>
          <p:spPr>
            <a:xfrm>
              <a:off x="2489670" y="2837380"/>
              <a:ext cx="285368" cy="25955"/>
            </a:xfrm>
            <a:custGeom>
              <a:avLst/>
              <a:gdLst/>
              <a:ahLst/>
              <a:cxnLst/>
              <a:rect l="l" t="t" r="r" b="b"/>
              <a:pathLst>
                <a:path w="2056" h="187" extrusionOk="0">
                  <a:moveTo>
                    <a:pt x="1921" y="0"/>
                  </a:moveTo>
                  <a:lnTo>
                    <a:pt x="118" y="0"/>
                  </a:lnTo>
                  <a:cubicBezTo>
                    <a:pt x="0" y="0"/>
                    <a:pt x="17" y="186"/>
                    <a:pt x="135" y="186"/>
                  </a:cubicBezTo>
                  <a:lnTo>
                    <a:pt x="1937" y="186"/>
                  </a:lnTo>
                  <a:cubicBezTo>
                    <a:pt x="2056" y="186"/>
                    <a:pt x="2039" y="0"/>
                    <a:pt x="19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5"/>
            <p:cNvSpPr/>
            <p:nvPr/>
          </p:nvSpPr>
          <p:spPr>
            <a:xfrm>
              <a:off x="2489670" y="2906084"/>
              <a:ext cx="285368" cy="26788"/>
            </a:xfrm>
            <a:custGeom>
              <a:avLst/>
              <a:gdLst/>
              <a:ahLst/>
              <a:cxnLst/>
              <a:rect l="l" t="t" r="r" b="b"/>
              <a:pathLst>
                <a:path w="2056" h="193" extrusionOk="0">
                  <a:moveTo>
                    <a:pt x="1921" y="1"/>
                  </a:moveTo>
                  <a:lnTo>
                    <a:pt x="118" y="1"/>
                  </a:lnTo>
                  <a:cubicBezTo>
                    <a:pt x="0" y="1"/>
                    <a:pt x="17" y="192"/>
                    <a:pt x="135" y="192"/>
                  </a:cubicBezTo>
                  <a:lnTo>
                    <a:pt x="1937" y="192"/>
                  </a:lnTo>
                  <a:cubicBezTo>
                    <a:pt x="2056" y="192"/>
                    <a:pt x="2039" y="1"/>
                    <a:pt x="19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5"/>
            <p:cNvSpPr/>
            <p:nvPr/>
          </p:nvSpPr>
          <p:spPr>
            <a:xfrm>
              <a:off x="2489670" y="2975760"/>
              <a:ext cx="285368" cy="25816"/>
            </a:xfrm>
            <a:custGeom>
              <a:avLst/>
              <a:gdLst/>
              <a:ahLst/>
              <a:cxnLst/>
              <a:rect l="l" t="t" r="r" b="b"/>
              <a:pathLst>
                <a:path w="2056" h="186" extrusionOk="0">
                  <a:moveTo>
                    <a:pt x="1921" y="0"/>
                  </a:moveTo>
                  <a:lnTo>
                    <a:pt x="118" y="0"/>
                  </a:lnTo>
                  <a:cubicBezTo>
                    <a:pt x="0" y="0"/>
                    <a:pt x="17" y="186"/>
                    <a:pt x="135" y="186"/>
                  </a:cubicBezTo>
                  <a:lnTo>
                    <a:pt x="1937" y="186"/>
                  </a:lnTo>
                  <a:cubicBezTo>
                    <a:pt x="2056" y="186"/>
                    <a:pt x="2039" y="0"/>
                    <a:pt x="19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5"/>
            <p:cNvSpPr/>
            <p:nvPr/>
          </p:nvSpPr>
          <p:spPr>
            <a:xfrm>
              <a:off x="2491197" y="3035165"/>
              <a:ext cx="286201" cy="25816"/>
            </a:xfrm>
            <a:custGeom>
              <a:avLst/>
              <a:gdLst/>
              <a:ahLst/>
              <a:cxnLst/>
              <a:rect l="l" t="t" r="r" b="b"/>
              <a:pathLst>
                <a:path w="2062" h="186" extrusionOk="0">
                  <a:moveTo>
                    <a:pt x="1921" y="0"/>
                  </a:moveTo>
                  <a:lnTo>
                    <a:pt x="124" y="0"/>
                  </a:lnTo>
                  <a:cubicBezTo>
                    <a:pt x="0" y="0"/>
                    <a:pt x="17" y="186"/>
                    <a:pt x="141" y="186"/>
                  </a:cubicBezTo>
                  <a:lnTo>
                    <a:pt x="1938" y="186"/>
                  </a:lnTo>
                  <a:cubicBezTo>
                    <a:pt x="2062" y="186"/>
                    <a:pt x="2045" y="0"/>
                    <a:pt x="19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5"/>
            <p:cNvSpPr/>
            <p:nvPr/>
          </p:nvSpPr>
          <p:spPr>
            <a:xfrm>
              <a:off x="2500635" y="3104702"/>
              <a:ext cx="286201" cy="25955"/>
            </a:xfrm>
            <a:custGeom>
              <a:avLst/>
              <a:gdLst/>
              <a:ahLst/>
              <a:cxnLst/>
              <a:rect l="l" t="t" r="r" b="b"/>
              <a:pathLst>
                <a:path w="2062" h="187" extrusionOk="0">
                  <a:moveTo>
                    <a:pt x="1926" y="0"/>
                  </a:moveTo>
                  <a:lnTo>
                    <a:pt x="124" y="0"/>
                  </a:lnTo>
                  <a:cubicBezTo>
                    <a:pt x="0" y="0"/>
                    <a:pt x="17" y="186"/>
                    <a:pt x="141" y="186"/>
                  </a:cubicBezTo>
                  <a:lnTo>
                    <a:pt x="1943" y="186"/>
                  </a:lnTo>
                  <a:cubicBezTo>
                    <a:pt x="2061" y="186"/>
                    <a:pt x="2044" y="0"/>
                    <a:pt x="192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5"/>
            <p:cNvSpPr/>
            <p:nvPr/>
          </p:nvSpPr>
          <p:spPr>
            <a:xfrm>
              <a:off x="2244140" y="410386"/>
              <a:ext cx="1093725" cy="1230440"/>
            </a:xfrm>
            <a:custGeom>
              <a:avLst/>
              <a:gdLst/>
              <a:ahLst/>
              <a:cxnLst/>
              <a:rect l="l" t="t" r="r" b="b"/>
              <a:pathLst>
                <a:path w="7880" h="8865" extrusionOk="0">
                  <a:moveTo>
                    <a:pt x="7879" y="3942"/>
                  </a:moveTo>
                  <a:lnTo>
                    <a:pt x="7879" y="8864"/>
                  </a:lnTo>
                  <a:lnTo>
                    <a:pt x="7068" y="8436"/>
                  </a:lnTo>
                  <a:lnTo>
                    <a:pt x="6500" y="8138"/>
                  </a:lnTo>
                  <a:lnTo>
                    <a:pt x="6500" y="3942"/>
                  </a:lnTo>
                  <a:cubicBezTo>
                    <a:pt x="6500" y="2529"/>
                    <a:pt x="5351" y="1380"/>
                    <a:pt x="3937" y="1380"/>
                  </a:cubicBezTo>
                  <a:cubicBezTo>
                    <a:pt x="3802" y="1380"/>
                    <a:pt x="3667" y="1391"/>
                    <a:pt x="3532" y="1414"/>
                  </a:cubicBezTo>
                  <a:cubicBezTo>
                    <a:pt x="2315" y="1605"/>
                    <a:pt x="1381" y="2664"/>
                    <a:pt x="1381" y="3942"/>
                  </a:cubicBezTo>
                  <a:lnTo>
                    <a:pt x="1381" y="7941"/>
                  </a:lnTo>
                  <a:lnTo>
                    <a:pt x="570" y="8363"/>
                  </a:lnTo>
                  <a:lnTo>
                    <a:pt x="1" y="8662"/>
                  </a:lnTo>
                  <a:lnTo>
                    <a:pt x="1" y="3942"/>
                  </a:lnTo>
                  <a:cubicBezTo>
                    <a:pt x="1" y="1904"/>
                    <a:pt x="1550" y="226"/>
                    <a:pt x="3532" y="23"/>
                  </a:cubicBezTo>
                  <a:cubicBezTo>
                    <a:pt x="3667" y="6"/>
                    <a:pt x="3802" y="0"/>
                    <a:pt x="3937" y="0"/>
                  </a:cubicBezTo>
                  <a:cubicBezTo>
                    <a:pt x="6111" y="0"/>
                    <a:pt x="7879" y="1769"/>
                    <a:pt x="7879" y="39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5"/>
            <p:cNvSpPr/>
            <p:nvPr/>
          </p:nvSpPr>
          <p:spPr>
            <a:xfrm>
              <a:off x="2205139" y="1145868"/>
              <a:ext cx="1202264" cy="1395332"/>
            </a:xfrm>
            <a:custGeom>
              <a:avLst/>
              <a:gdLst/>
              <a:ahLst/>
              <a:cxnLst/>
              <a:rect l="l" t="t" r="r" b="b"/>
              <a:pathLst>
                <a:path w="8662" h="10053" extrusionOk="0">
                  <a:moveTo>
                    <a:pt x="8662" y="2270"/>
                  </a:moveTo>
                  <a:lnTo>
                    <a:pt x="8662" y="5880"/>
                  </a:lnTo>
                  <a:cubicBezTo>
                    <a:pt x="8662" y="7705"/>
                    <a:pt x="6978" y="9371"/>
                    <a:pt x="4466" y="10019"/>
                  </a:cubicBezTo>
                  <a:cubicBezTo>
                    <a:pt x="4421" y="10030"/>
                    <a:pt x="4376" y="10042"/>
                    <a:pt x="4331" y="10053"/>
                  </a:cubicBezTo>
                  <a:cubicBezTo>
                    <a:pt x="4286" y="10042"/>
                    <a:pt x="4246" y="10030"/>
                    <a:pt x="4201" y="10019"/>
                  </a:cubicBezTo>
                  <a:cubicBezTo>
                    <a:pt x="4151" y="10008"/>
                    <a:pt x="4100" y="9997"/>
                    <a:pt x="4049" y="9980"/>
                  </a:cubicBezTo>
                  <a:cubicBezTo>
                    <a:pt x="1622" y="9304"/>
                    <a:pt x="0" y="7671"/>
                    <a:pt x="0" y="5880"/>
                  </a:cubicBezTo>
                  <a:lnTo>
                    <a:pt x="0" y="2270"/>
                  </a:lnTo>
                  <a:lnTo>
                    <a:pt x="4049" y="147"/>
                  </a:lnTo>
                  <a:lnTo>
                    <a:pt x="433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5"/>
            <p:cNvSpPr/>
            <p:nvPr/>
          </p:nvSpPr>
          <p:spPr>
            <a:xfrm>
              <a:off x="2635843" y="1391324"/>
              <a:ext cx="340887" cy="867068"/>
            </a:xfrm>
            <a:custGeom>
              <a:avLst/>
              <a:gdLst/>
              <a:ahLst/>
              <a:cxnLst/>
              <a:rect l="l" t="t" r="r" b="b"/>
              <a:pathLst>
                <a:path w="2456" h="6247" extrusionOk="0">
                  <a:moveTo>
                    <a:pt x="1025" y="1"/>
                  </a:moveTo>
                  <a:cubicBezTo>
                    <a:pt x="1679" y="74"/>
                    <a:pt x="2185" y="632"/>
                    <a:pt x="2185" y="1307"/>
                  </a:cubicBezTo>
                  <a:cubicBezTo>
                    <a:pt x="2185" y="1696"/>
                    <a:pt x="2016" y="2045"/>
                    <a:pt x="1746" y="2287"/>
                  </a:cubicBezTo>
                  <a:cubicBezTo>
                    <a:pt x="1684" y="2344"/>
                    <a:pt x="1617" y="2394"/>
                    <a:pt x="1543" y="2434"/>
                  </a:cubicBezTo>
                  <a:lnTo>
                    <a:pt x="2456" y="6246"/>
                  </a:lnTo>
                  <a:lnTo>
                    <a:pt x="0" y="6246"/>
                  </a:lnTo>
                  <a:lnTo>
                    <a:pt x="839" y="2507"/>
                  </a:lnTo>
                  <a:cubicBezTo>
                    <a:pt x="349" y="2321"/>
                    <a:pt x="0" y="1842"/>
                    <a:pt x="0" y="1285"/>
                  </a:cubicBezTo>
                  <a:cubicBezTo>
                    <a:pt x="0" y="654"/>
                    <a:pt x="440" y="136"/>
                    <a:pt x="10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5"/>
            <p:cNvSpPr/>
            <p:nvPr/>
          </p:nvSpPr>
          <p:spPr>
            <a:xfrm>
              <a:off x="2087856" y="1013734"/>
              <a:ext cx="1436832" cy="1648637"/>
            </a:xfrm>
            <a:custGeom>
              <a:avLst/>
              <a:gdLst/>
              <a:ahLst/>
              <a:cxnLst/>
              <a:rect l="l" t="t" r="r" b="b"/>
              <a:pathLst>
                <a:path w="10352" h="11878" extrusionOk="0">
                  <a:moveTo>
                    <a:pt x="9507" y="6832"/>
                  </a:moveTo>
                  <a:cubicBezTo>
                    <a:pt x="9507" y="8657"/>
                    <a:pt x="7823" y="10323"/>
                    <a:pt x="5311" y="10971"/>
                  </a:cubicBezTo>
                  <a:cubicBezTo>
                    <a:pt x="5266" y="10982"/>
                    <a:pt x="5221" y="10994"/>
                    <a:pt x="5176" y="11005"/>
                  </a:cubicBezTo>
                  <a:cubicBezTo>
                    <a:pt x="5131" y="10994"/>
                    <a:pt x="5091" y="10982"/>
                    <a:pt x="5046" y="10971"/>
                  </a:cubicBezTo>
                  <a:cubicBezTo>
                    <a:pt x="4996" y="10960"/>
                    <a:pt x="4945" y="10949"/>
                    <a:pt x="4894" y="10932"/>
                  </a:cubicBezTo>
                  <a:cubicBezTo>
                    <a:pt x="2467" y="10256"/>
                    <a:pt x="845" y="8623"/>
                    <a:pt x="845" y="6832"/>
                  </a:cubicBezTo>
                  <a:lnTo>
                    <a:pt x="845" y="3228"/>
                  </a:lnTo>
                  <a:lnTo>
                    <a:pt x="2157" y="2541"/>
                  </a:lnTo>
                  <a:lnTo>
                    <a:pt x="4894" y="1105"/>
                  </a:lnTo>
                  <a:lnTo>
                    <a:pt x="5176" y="953"/>
                  </a:lnTo>
                  <a:lnTo>
                    <a:pt x="8076" y="2473"/>
                  </a:lnTo>
                  <a:lnTo>
                    <a:pt x="9507" y="3228"/>
                  </a:lnTo>
                  <a:close/>
                  <a:moveTo>
                    <a:pt x="9670" y="2355"/>
                  </a:moveTo>
                  <a:lnTo>
                    <a:pt x="8076" y="1521"/>
                  </a:lnTo>
                  <a:lnTo>
                    <a:pt x="5176" y="1"/>
                  </a:lnTo>
                  <a:lnTo>
                    <a:pt x="4894" y="147"/>
                  </a:lnTo>
                  <a:lnTo>
                    <a:pt x="2157" y="1583"/>
                  </a:lnTo>
                  <a:lnTo>
                    <a:pt x="558" y="2422"/>
                  </a:lnTo>
                  <a:lnTo>
                    <a:pt x="1" y="2715"/>
                  </a:lnTo>
                  <a:lnTo>
                    <a:pt x="1" y="6832"/>
                  </a:lnTo>
                  <a:cubicBezTo>
                    <a:pt x="1" y="9051"/>
                    <a:pt x="1943" y="11044"/>
                    <a:pt x="4832" y="11793"/>
                  </a:cubicBezTo>
                  <a:cubicBezTo>
                    <a:pt x="4855" y="11799"/>
                    <a:pt x="4877" y="11799"/>
                    <a:pt x="4894" y="11805"/>
                  </a:cubicBezTo>
                  <a:cubicBezTo>
                    <a:pt x="4956" y="11821"/>
                    <a:pt x="5018" y="11838"/>
                    <a:pt x="5075" y="11850"/>
                  </a:cubicBezTo>
                  <a:lnTo>
                    <a:pt x="5176" y="11878"/>
                  </a:lnTo>
                  <a:lnTo>
                    <a:pt x="5277" y="11850"/>
                  </a:lnTo>
                  <a:cubicBezTo>
                    <a:pt x="5362" y="11833"/>
                    <a:pt x="5441" y="11810"/>
                    <a:pt x="5525" y="11793"/>
                  </a:cubicBezTo>
                  <a:cubicBezTo>
                    <a:pt x="8414" y="11044"/>
                    <a:pt x="10351" y="9051"/>
                    <a:pt x="10351" y="6832"/>
                  </a:cubicBezTo>
                  <a:lnTo>
                    <a:pt x="10351" y="2715"/>
                  </a:lnTo>
                  <a:close/>
                </a:path>
              </a:pathLst>
            </a:custGeom>
            <a:solidFill>
              <a:srgbClr val="DFAF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6" name="Google Shape;116;p15"/>
            <p:cNvGrpSpPr/>
            <p:nvPr/>
          </p:nvGrpSpPr>
          <p:grpSpPr>
            <a:xfrm>
              <a:off x="2935899" y="2682208"/>
              <a:ext cx="430827" cy="593359"/>
              <a:chOff x="2935899" y="3295408"/>
              <a:chExt cx="430827" cy="593359"/>
            </a:xfrm>
          </p:grpSpPr>
          <p:sp>
            <p:nvSpPr>
              <p:cNvPr id="117" name="Google Shape;117;p15"/>
              <p:cNvSpPr/>
              <p:nvPr/>
            </p:nvSpPr>
            <p:spPr>
              <a:xfrm>
                <a:off x="2935899" y="3358699"/>
                <a:ext cx="357404" cy="530068"/>
              </a:xfrm>
              <a:custGeom>
                <a:avLst/>
                <a:gdLst/>
                <a:ahLst/>
                <a:cxnLst/>
                <a:rect l="l" t="t" r="r" b="b"/>
                <a:pathLst>
                  <a:path w="2575" h="3819" extrusionOk="0">
                    <a:moveTo>
                      <a:pt x="2574" y="3819"/>
                    </a:moveTo>
                    <a:lnTo>
                      <a:pt x="1" y="3819"/>
                    </a:lnTo>
                    <a:lnTo>
                      <a:pt x="1" y="0"/>
                    </a:lnTo>
                    <a:lnTo>
                      <a:pt x="257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5"/>
              <p:cNvSpPr/>
              <p:nvPr/>
            </p:nvSpPr>
            <p:spPr>
              <a:xfrm>
                <a:off x="2967961" y="3330523"/>
                <a:ext cx="357404" cy="530068"/>
              </a:xfrm>
              <a:custGeom>
                <a:avLst/>
                <a:gdLst/>
                <a:ahLst/>
                <a:cxnLst/>
                <a:rect l="l" t="t" r="r" b="b"/>
                <a:pathLst>
                  <a:path w="2575" h="3819" extrusionOk="0">
                    <a:moveTo>
                      <a:pt x="2574" y="3819"/>
                    </a:moveTo>
                    <a:lnTo>
                      <a:pt x="1" y="3819"/>
                    </a:lnTo>
                    <a:lnTo>
                      <a:pt x="1" y="1"/>
                    </a:lnTo>
                    <a:lnTo>
                      <a:pt x="2574" y="1"/>
                    </a:lnTo>
                    <a:close/>
                  </a:path>
                </a:pathLst>
              </a:cu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5"/>
              <p:cNvSpPr/>
              <p:nvPr/>
            </p:nvSpPr>
            <p:spPr>
              <a:xfrm>
                <a:off x="3010155" y="3295408"/>
                <a:ext cx="356571" cy="530900"/>
              </a:xfrm>
              <a:custGeom>
                <a:avLst/>
                <a:gdLst/>
                <a:ahLst/>
                <a:cxnLst/>
                <a:rect l="l" t="t" r="r" b="b"/>
                <a:pathLst>
                  <a:path w="2569" h="3825" extrusionOk="0">
                    <a:moveTo>
                      <a:pt x="2569" y="3824"/>
                    </a:moveTo>
                    <a:lnTo>
                      <a:pt x="1" y="3824"/>
                    </a:lnTo>
                    <a:lnTo>
                      <a:pt x="1" y="0"/>
                    </a:lnTo>
                    <a:lnTo>
                      <a:pt x="256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5"/>
              <p:cNvSpPr/>
              <p:nvPr/>
            </p:nvSpPr>
            <p:spPr>
              <a:xfrm>
                <a:off x="3047768" y="3385209"/>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5"/>
              <p:cNvSpPr/>
              <p:nvPr/>
            </p:nvSpPr>
            <p:spPr>
              <a:xfrm>
                <a:off x="3047768" y="3454885"/>
                <a:ext cx="285368" cy="25816"/>
              </a:xfrm>
              <a:custGeom>
                <a:avLst/>
                <a:gdLst/>
                <a:ahLst/>
                <a:cxnLst/>
                <a:rect l="l" t="t" r="r" b="b"/>
                <a:pathLst>
                  <a:path w="2056" h="186" extrusionOk="0">
                    <a:moveTo>
                      <a:pt x="1920" y="0"/>
                    </a:moveTo>
                    <a:lnTo>
                      <a:pt x="118" y="0"/>
                    </a:lnTo>
                    <a:cubicBezTo>
                      <a:pt x="0" y="0"/>
                      <a:pt x="17" y="186"/>
                      <a:pt x="135" y="186"/>
                    </a:cubicBezTo>
                    <a:lnTo>
                      <a:pt x="1937" y="186"/>
                    </a:lnTo>
                    <a:cubicBezTo>
                      <a:pt x="2056" y="186"/>
                      <a:pt x="2039" y="0"/>
                      <a:pt x="192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5"/>
              <p:cNvSpPr/>
              <p:nvPr/>
            </p:nvSpPr>
            <p:spPr>
              <a:xfrm>
                <a:off x="3047768" y="3523589"/>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15"/>
              <p:cNvSpPr/>
              <p:nvPr/>
            </p:nvSpPr>
            <p:spPr>
              <a:xfrm>
                <a:off x="3047768" y="3593126"/>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5"/>
              <p:cNvSpPr/>
              <p:nvPr/>
            </p:nvSpPr>
            <p:spPr>
              <a:xfrm>
                <a:off x="3049295" y="3652531"/>
                <a:ext cx="286200" cy="25955"/>
              </a:xfrm>
              <a:custGeom>
                <a:avLst/>
                <a:gdLst/>
                <a:ahLst/>
                <a:cxnLst/>
                <a:rect l="l" t="t" r="r" b="b"/>
                <a:pathLst>
                  <a:path w="2062" h="187" extrusionOk="0">
                    <a:moveTo>
                      <a:pt x="1926" y="1"/>
                    </a:moveTo>
                    <a:lnTo>
                      <a:pt x="124" y="1"/>
                    </a:lnTo>
                    <a:cubicBezTo>
                      <a:pt x="0" y="1"/>
                      <a:pt x="17" y="187"/>
                      <a:pt x="141" y="187"/>
                    </a:cubicBezTo>
                    <a:lnTo>
                      <a:pt x="1938" y="187"/>
                    </a:lnTo>
                    <a:cubicBezTo>
                      <a:pt x="2061" y="187"/>
                      <a:pt x="2045" y="1"/>
                      <a:pt x="19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15"/>
              <p:cNvSpPr/>
              <p:nvPr/>
            </p:nvSpPr>
            <p:spPr>
              <a:xfrm>
                <a:off x="3059427" y="3722207"/>
                <a:ext cx="285506" cy="25816"/>
              </a:xfrm>
              <a:custGeom>
                <a:avLst/>
                <a:gdLst/>
                <a:ahLst/>
                <a:cxnLst/>
                <a:rect l="l" t="t" r="r" b="b"/>
                <a:pathLst>
                  <a:path w="2057" h="186" extrusionOk="0">
                    <a:moveTo>
                      <a:pt x="1921" y="0"/>
                    </a:moveTo>
                    <a:lnTo>
                      <a:pt x="119" y="0"/>
                    </a:lnTo>
                    <a:cubicBezTo>
                      <a:pt x="1" y="0"/>
                      <a:pt x="17" y="186"/>
                      <a:pt x="136" y="186"/>
                    </a:cubicBezTo>
                    <a:lnTo>
                      <a:pt x="1938" y="186"/>
                    </a:lnTo>
                    <a:cubicBezTo>
                      <a:pt x="2056" y="186"/>
                      <a:pt x="2039" y="0"/>
                      <a:pt x="19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6" name="Google Shape;126;p15"/>
            <p:cNvGrpSpPr/>
            <p:nvPr/>
          </p:nvGrpSpPr>
          <p:grpSpPr>
            <a:xfrm>
              <a:off x="3493999" y="2682208"/>
              <a:ext cx="430827" cy="593359"/>
              <a:chOff x="2935899" y="3295408"/>
              <a:chExt cx="430827" cy="593359"/>
            </a:xfrm>
          </p:grpSpPr>
          <p:sp>
            <p:nvSpPr>
              <p:cNvPr id="127" name="Google Shape;127;p15"/>
              <p:cNvSpPr/>
              <p:nvPr/>
            </p:nvSpPr>
            <p:spPr>
              <a:xfrm>
                <a:off x="2935899" y="3358699"/>
                <a:ext cx="357404" cy="530068"/>
              </a:xfrm>
              <a:custGeom>
                <a:avLst/>
                <a:gdLst/>
                <a:ahLst/>
                <a:cxnLst/>
                <a:rect l="l" t="t" r="r" b="b"/>
                <a:pathLst>
                  <a:path w="2575" h="3819" extrusionOk="0">
                    <a:moveTo>
                      <a:pt x="2574" y="3819"/>
                    </a:moveTo>
                    <a:lnTo>
                      <a:pt x="1" y="3819"/>
                    </a:lnTo>
                    <a:lnTo>
                      <a:pt x="1" y="0"/>
                    </a:lnTo>
                    <a:lnTo>
                      <a:pt x="257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5"/>
              <p:cNvSpPr/>
              <p:nvPr/>
            </p:nvSpPr>
            <p:spPr>
              <a:xfrm>
                <a:off x="2967961" y="3330523"/>
                <a:ext cx="357404" cy="530068"/>
              </a:xfrm>
              <a:custGeom>
                <a:avLst/>
                <a:gdLst/>
                <a:ahLst/>
                <a:cxnLst/>
                <a:rect l="l" t="t" r="r" b="b"/>
                <a:pathLst>
                  <a:path w="2575" h="3819" extrusionOk="0">
                    <a:moveTo>
                      <a:pt x="2574" y="3819"/>
                    </a:moveTo>
                    <a:lnTo>
                      <a:pt x="1" y="3819"/>
                    </a:lnTo>
                    <a:lnTo>
                      <a:pt x="1" y="1"/>
                    </a:lnTo>
                    <a:lnTo>
                      <a:pt x="2574" y="1"/>
                    </a:lnTo>
                    <a:close/>
                  </a:path>
                </a:pathLst>
              </a:cu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5"/>
              <p:cNvSpPr/>
              <p:nvPr/>
            </p:nvSpPr>
            <p:spPr>
              <a:xfrm>
                <a:off x="3010155" y="3295408"/>
                <a:ext cx="356571" cy="530900"/>
              </a:xfrm>
              <a:custGeom>
                <a:avLst/>
                <a:gdLst/>
                <a:ahLst/>
                <a:cxnLst/>
                <a:rect l="l" t="t" r="r" b="b"/>
                <a:pathLst>
                  <a:path w="2569" h="3825" extrusionOk="0">
                    <a:moveTo>
                      <a:pt x="2569" y="3824"/>
                    </a:moveTo>
                    <a:lnTo>
                      <a:pt x="1" y="3824"/>
                    </a:lnTo>
                    <a:lnTo>
                      <a:pt x="1" y="0"/>
                    </a:lnTo>
                    <a:lnTo>
                      <a:pt x="256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5"/>
              <p:cNvSpPr/>
              <p:nvPr/>
            </p:nvSpPr>
            <p:spPr>
              <a:xfrm>
                <a:off x="3047768" y="3385209"/>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15"/>
              <p:cNvSpPr/>
              <p:nvPr/>
            </p:nvSpPr>
            <p:spPr>
              <a:xfrm>
                <a:off x="3047768" y="3454885"/>
                <a:ext cx="285368" cy="25816"/>
              </a:xfrm>
              <a:custGeom>
                <a:avLst/>
                <a:gdLst/>
                <a:ahLst/>
                <a:cxnLst/>
                <a:rect l="l" t="t" r="r" b="b"/>
                <a:pathLst>
                  <a:path w="2056" h="186" extrusionOk="0">
                    <a:moveTo>
                      <a:pt x="1920" y="0"/>
                    </a:moveTo>
                    <a:lnTo>
                      <a:pt x="118" y="0"/>
                    </a:lnTo>
                    <a:cubicBezTo>
                      <a:pt x="0" y="0"/>
                      <a:pt x="17" y="186"/>
                      <a:pt x="135" y="186"/>
                    </a:cubicBezTo>
                    <a:lnTo>
                      <a:pt x="1937" y="186"/>
                    </a:lnTo>
                    <a:cubicBezTo>
                      <a:pt x="2056" y="186"/>
                      <a:pt x="2039" y="0"/>
                      <a:pt x="192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15"/>
              <p:cNvSpPr/>
              <p:nvPr/>
            </p:nvSpPr>
            <p:spPr>
              <a:xfrm>
                <a:off x="3047768" y="3523589"/>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15"/>
              <p:cNvSpPr/>
              <p:nvPr/>
            </p:nvSpPr>
            <p:spPr>
              <a:xfrm>
                <a:off x="3047768" y="3593126"/>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15"/>
              <p:cNvSpPr/>
              <p:nvPr/>
            </p:nvSpPr>
            <p:spPr>
              <a:xfrm>
                <a:off x="3049295" y="3652531"/>
                <a:ext cx="286200" cy="25955"/>
              </a:xfrm>
              <a:custGeom>
                <a:avLst/>
                <a:gdLst/>
                <a:ahLst/>
                <a:cxnLst/>
                <a:rect l="l" t="t" r="r" b="b"/>
                <a:pathLst>
                  <a:path w="2062" h="187" extrusionOk="0">
                    <a:moveTo>
                      <a:pt x="1926" y="1"/>
                    </a:moveTo>
                    <a:lnTo>
                      <a:pt x="124" y="1"/>
                    </a:lnTo>
                    <a:cubicBezTo>
                      <a:pt x="0" y="1"/>
                      <a:pt x="17" y="187"/>
                      <a:pt x="141" y="187"/>
                    </a:cubicBezTo>
                    <a:lnTo>
                      <a:pt x="1938" y="187"/>
                    </a:lnTo>
                    <a:cubicBezTo>
                      <a:pt x="2061" y="187"/>
                      <a:pt x="2045" y="1"/>
                      <a:pt x="19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5"/>
              <p:cNvSpPr/>
              <p:nvPr/>
            </p:nvSpPr>
            <p:spPr>
              <a:xfrm>
                <a:off x="3059427" y="3722207"/>
                <a:ext cx="285506" cy="25816"/>
              </a:xfrm>
              <a:custGeom>
                <a:avLst/>
                <a:gdLst/>
                <a:ahLst/>
                <a:cxnLst/>
                <a:rect l="l" t="t" r="r" b="b"/>
                <a:pathLst>
                  <a:path w="2057" h="186" extrusionOk="0">
                    <a:moveTo>
                      <a:pt x="1921" y="0"/>
                    </a:moveTo>
                    <a:lnTo>
                      <a:pt x="119" y="0"/>
                    </a:lnTo>
                    <a:cubicBezTo>
                      <a:pt x="1" y="0"/>
                      <a:pt x="17" y="186"/>
                      <a:pt x="136" y="186"/>
                    </a:cubicBezTo>
                    <a:lnTo>
                      <a:pt x="1938" y="186"/>
                    </a:lnTo>
                    <a:cubicBezTo>
                      <a:pt x="2056" y="186"/>
                      <a:pt x="2039" y="0"/>
                      <a:pt x="19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6" name="Google Shape;136;p15"/>
            <p:cNvGrpSpPr/>
            <p:nvPr/>
          </p:nvGrpSpPr>
          <p:grpSpPr>
            <a:xfrm>
              <a:off x="3493999" y="3295408"/>
              <a:ext cx="430827" cy="593359"/>
              <a:chOff x="2935899" y="3295408"/>
              <a:chExt cx="430827" cy="593359"/>
            </a:xfrm>
          </p:grpSpPr>
          <p:sp>
            <p:nvSpPr>
              <p:cNvPr id="137" name="Google Shape;137;p15"/>
              <p:cNvSpPr/>
              <p:nvPr/>
            </p:nvSpPr>
            <p:spPr>
              <a:xfrm>
                <a:off x="2935899" y="3358699"/>
                <a:ext cx="357404" cy="530068"/>
              </a:xfrm>
              <a:custGeom>
                <a:avLst/>
                <a:gdLst/>
                <a:ahLst/>
                <a:cxnLst/>
                <a:rect l="l" t="t" r="r" b="b"/>
                <a:pathLst>
                  <a:path w="2575" h="3819" extrusionOk="0">
                    <a:moveTo>
                      <a:pt x="2574" y="3819"/>
                    </a:moveTo>
                    <a:lnTo>
                      <a:pt x="1" y="3819"/>
                    </a:lnTo>
                    <a:lnTo>
                      <a:pt x="1" y="0"/>
                    </a:lnTo>
                    <a:lnTo>
                      <a:pt x="257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5"/>
              <p:cNvSpPr/>
              <p:nvPr/>
            </p:nvSpPr>
            <p:spPr>
              <a:xfrm>
                <a:off x="2967961" y="3330523"/>
                <a:ext cx="357404" cy="530068"/>
              </a:xfrm>
              <a:custGeom>
                <a:avLst/>
                <a:gdLst/>
                <a:ahLst/>
                <a:cxnLst/>
                <a:rect l="l" t="t" r="r" b="b"/>
                <a:pathLst>
                  <a:path w="2575" h="3819" extrusionOk="0">
                    <a:moveTo>
                      <a:pt x="2574" y="3819"/>
                    </a:moveTo>
                    <a:lnTo>
                      <a:pt x="1" y="3819"/>
                    </a:lnTo>
                    <a:lnTo>
                      <a:pt x="1" y="1"/>
                    </a:lnTo>
                    <a:lnTo>
                      <a:pt x="2574" y="1"/>
                    </a:lnTo>
                    <a:close/>
                  </a:path>
                </a:pathLst>
              </a:cu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15"/>
              <p:cNvSpPr/>
              <p:nvPr/>
            </p:nvSpPr>
            <p:spPr>
              <a:xfrm>
                <a:off x="3010155" y="3295408"/>
                <a:ext cx="356571" cy="530900"/>
              </a:xfrm>
              <a:custGeom>
                <a:avLst/>
                <a:gdLst/>
                <a:ahLst/>
                <a:cxnLst/>
                <a:rect l="l" t="t" r="r" b="b"/>
                <a:pathLst>
                  <a:path w="2569" h="3825" extrusionOk="0">
                    <a:moveTo>
                      <a:pt x="2569" y="3824"/>
                    </a:moveTo>
                    <a:lnTo>
                      <a:pt x="1" y="3824"/>
                    </a:lnTo>
                    <a:lnTo>
                      <a:pt x="1" y="0"/>
                    </a:lnTo>
                    <a:lnTo>
                      <a:pt x="256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15"/>
              <p:cNvSpPr/>
              <p:nvPr/>
            </p:nvSpPr>
            <p:spPr>
              <a:xfrm>
                <a:off x="3047768" y="3385209"/>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15"/>
              <p:cNvSpPr/>
              <p:nvPr/>
            </p:nvSpPr>
            <p:spPr>
              <a:xfrm>
                <a:off x="3047768" y="3454885"/>
                <a:ext cx="285368" cy="25816"/>
              </a:xfrm>
              <a:custGeom>
                <a:avLst/>
                <a:gdLst/>
                <a:ahLst/>
                <a:cxnLst/>
                <a:rect l="l" t="t" r="r" b="b"/>
                <a:pathLst>
                  <a:path w="2056" h="186" extrusionOk="0">
                    <a:moveTo>
                      <a:pt x="1920" y="0"/>
                    </a:moveTo>
                    <a:lnTo>
                      <a:pt x="118" y="0"/>
                    </a:lnTo>
                    <a:cubicBezTo>
                      <a:pt x="0" y="0"/>
                      <a:pt x="17" y="186"/>
                      <a:pt x="135" y="186"/>
                    </a:cubicBezTo>
                    <a:lnTo>
                      <a:pt x="1937" y="186"/>
                    </a:lnTo>
                    <a:cubicBezTo>
                      <a:pt x="2056" y="186"/>
                      <a:pt x="2039" y="0"/>
                      <a:pt x="192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15"/>
              <p:cNvSpPr/>
              <p:nvPr/>
            </p:nvSpPr>
            <p:spPr>
              <a:xfrm>
                <a:off x="3047768" y="3523589"/>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15"/>
              <p:cNvSpPr/>
              <p:nvPr/>
            </p:nvSpPr>
            <p:spPr>
              <a:xfrm>
                <a:off x="3047768" y="3593126"/>
                <a:ext cx="285368" cy="25955"/>
              </a:xfrm>
              <a:custGeom>
                <a:avLst/>
                <a:gdLst/>
                <a:ahLst/>
                <a:cxnLst/>
                <a:rect l="l" t="t" r="r" b="b"/>
                <a:pathLst>
                  <a:path w="2056" h="187" extrusionOk="0">
                    <a:moveTo>
                      <a:pt x="1920" y="1"/>
                    </a:moveTo>
                    <a:lnTo>
                      <a:pt x="118" y="1"/>
                    </a:lnTo>
                    <a:cubicBezTo>
                      <a:pt x="0" y="1"/>
                      <a:pt x="17" y="187"/>
                      <a:pt x="135" y="187"/>
                    </a:cubicBezTo>
                    <a:lnTo>
                      <a:pt x="1937" y="187"/>
                    </a:lnTo>
                    <a:cubicBezTo>
                      <a:pt x="2056" y="187"/>
                      <a:pt x="2039" y="1"/>
                      <a:pt x="19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15"/>
              <p:cNvSpPr/>
              <p:nvPr/>
            </p:nvSpPr>
            <p:spPr>
              <a:xfrm>
                <a:off x="3049295" y="3652531"/>
                <a:ext cx="286200" cy="25955"/>
              </a:xfrm>
              <a:custGeom>
                <a:avLst/>
                <a:gdLst/>
                <a:ahLst/>
                <a:cxnLst/>
                <a:rect l="l" t="t" r="r" b="b"/>
                <a:pathLst>
                  <a:path w="2062" h="187" extrusionOk="0">
                    <a:moveTo>
                      <a:pt x="1926" y="1"/>
                    </a:moveTo>
                    <a:lnTo>
                      <a:pt x="124" y="1"/>
                    </a:lnTo>
                    <a:cubicBezTo>
                      <a:pt x="0" y="1"/>
                      <a:pt x="17" y="187"/>
                      <a:pt x="141" y="187"/>
                    </a:cubicBezTo>
                    <a:lnTo>
                      <a:pt x="1938" y="187"/>
                    </a:lnTo>
                    <a:cubicBezTo>
                      <a:pt x="2061" y="187"/>
                      <a:pt x="2045" y="1"/>
                      <a:pt x="19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5"/>
              <p:cNvSpPr/>
              <p:nvPr/>
            </p:nvSpPr>
            <p:spPr>
              <a:xfrm>
                <a:off x="3059427" y="3722207"/>
                <a:ext cx="285506" cy="25816"/>
              </a:xfrm>
              <a:custGeom>
                <a:avLst/>
                <a:gdLst/>
                <a:ahLst/>
                <a:cxnLst/>
                <a:rect l="l" t="t" r="r" b="b"/>
                <a:pathLst>
                  <a:path w="2057" h="186" extrusionOk="0">
                    <a:moveTo>
                      <a:pt x="1921" y="0"/>
                    </a:moveTo>
                    <a:lnTo>
                      <a:pt x="119" y="0"/>
                    </a:lnTo>
                    <a:cubicBezTo>
                      <a:pt x="1" y="0"/>
                      <a:pt x="17" y="186"/>
                      <a:pt x="136" y="186"/>
                    </a:cubicBezTo>
                    <a:lnTo>
                      <a:pt x="1938" y="186"/>
                    </a:lnTo>
                    <a:cubicBezTo>
                      <a:pt x="2056" y="186"/>
                      <a:pt x="2039" y="0"/>
                      <a:pt x="19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extLst>
      <p:ext uri="{BB962C8B-B14F-4D97-AF65-F5344CB8AC3E}">
        <p14:creationId xmlns:p14="http://schemas.microsoft.com/office/powerpoint/2010/main" val="340177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1"/>
        <p:cNvGrpSpPr/>
        <p:nvPr/>
      </p:nvGrpSpPr>
      <p:grpSpPr>
        <a:xfrm>
          <a:off x="0" y="0"/>
          <a:ext cx="0" cy="0"/>
          <a:chOff x="0" y="0"/>
          <a:chExt cx="0" cy="0"/>
        </a:xfrm>
      </p:grpSpPr>
      <p:sp>
        <p:nvSpPr>
          <p:cNvPr id="892" name="Google Shape;892;p23"/>
          <p:cNvSpPr txBox="1">
            <a:spLocks noGrp="1"/>
          </p:cNvSpPr>
          <p:nvPr>
            <p:ph type="title"/>
          </p:nvPr>
        </p:nvSpPr>
        <p:spPr>
          <a:xfrm>
            <a:off x="457200" y="410400"/>
            <a:ext cx="8229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ES" dirty="0"/>
              <a:t>¿Qué es la privacidad de las comunicaciones?</a:t>
            </a:r>
            <a:endParaRPr sz="2400" dirty="0"/>
          </a:p>
        </p:txBody>
      </p:sp>
      <p:grpSp>
        <p:nvGrpSpPr>
          <p:cNvPr id="893" name="Google Shape;893;p23"/>
          <p:cNvGrpSpPr/>
          <p:nvPr/>
        </p:nvGrpSpPr>
        <p:grpSpPr>
          <a:xfrm>
            <a:off x="5267425" y="1414966"/>
            <a:ext cx="3344143" cy="3315394"/>
            <a:chOff x="3635700" y="2634885"/>
            <a:chExt cx="2106547" cy="2088437"/>
          </a:xfrm>
        </p:grpSpPr>
        <p:sp>
          <p:nvSpPr>
            <p:cNvPr id="895" name="Google Shape;895;p23"/>
            <p:cNvSpPr/>
            <p:nvPr/>
          </p:nvSpPr>
          <p:spPr>
            <a:xfrm>
              <a:off x="4056606" y="4385422"/>
              <a:ext cx="1278592" cy="13933"/>
            </a:xfrm>
            <a:custGeom>
              <a:avLst/>
              <a:gdLst/>
              <a:ahLst/>
              <a:cxnLst/>
              <a:rect l="l" t="t" r="r" b="b"/>
              <a:pathLst>
                <a:path w="17160" h="187" extrusionOk="0">
                  <a:moveTo>
                    <a:pt x="0" y="91"/>
                  </a:moveTo>
                  <a:cubicBezTo>
                    <a:pt x="715" y="74"/>
                    <a:pt x="1431" y="63"/>
                    <a:pt x="2146" y="46"/>
                  </a:cubicBezTo>
                  <a:lnTo>
                    <a:pt x="4291" y="23"/>
                  </a:lnTo>
                  <a:cubicBezTo>
                    <a:pt x="5722" y="6"/>
                    <a:pt x="7152" y="6"/>
                    <a:pt x="8583" y="1"/>
                  </a:cubicBezTo>
                  <a:cubicBezTo>
                    <a:pt x="10013" y="6"/>
                    <a:pt x="11443" y="6"/>
                    <a:pt x="12874" y="23"/>
                  </a:cubicBezTo>
                  <a:lnTo>
                    <a:pt x="15014" y="46"/>
                  </a:lnTo>
                  <a:cubicBezTo>
                    <a:pt x="15729" y="63"/>
                    <a:pt x="16444" y="74"/>
                    <a:pt x="17159" y="91"/>
                  </a:cubicBezTo>
                  <a:cubicBezTo>
                    <a:pt x="16444" y="113"/>
                    <a:pt x="15729" y="125"/>
                    <a:pt x="15014" y="142"/>
                  </a:cubicBezTo>
                  <a:lnTo>
                    <a:pt x="12874" y="164"/>
                  </a:lnTo>
                  <a:cubicBezTo>
                    <a:pt x="11443" y="181"/>
                    <a:pt x="10013" y="181"/>
                    <a:pt x="8583" y="187"/>
                  </a:cubicBezTo>
                  <a:cubicBezTo>
                    <a:pt x="7152" y="181"/>
                    <a:pt x="5722" y="181"/>
                    <a:pt x="4291" y="164"/>
                  </a:cubicBezTo>
                  <a:lnTo>
                    <a:pt x="2146" y="142"/>
                  </a:lnTo>
                  <a:cubicBezTo>
                    <a:pt x="1431" y="125"/>
                    <a:pt x="715" y="113"/>
                    <a:pt x="0" y="91"/>
                  </a:cubicBezTo>
                  <a:close/>
                </a:path>
              </a:pathLst>
            </a:custGeom>
            <a:solidFill>
              <a:srgbClr val="91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23"/>
            <p:cNvSpPr/>
            <p:nvPr/>
          </p:nvSpPr>
          <p:spPr>
            <a:xfrm>
              <a:off x="4560962" y="4535260"/>
              <a:ext cx="67581" cy="38224"/>
            </a:xfrm>
            <a:custGeom>
              <a:avLst/>
              <a:gdLst/>
              <a:ahLst/>
              <a:cxnLst/>
              <a:rect l="l" t="t" r="r" b="b"/>
              <a:pathLst>
                <a:path w="907" h="513" extrusionOk="0">
                  <a:moveTo>
                    <a:pt x="90" y="0"/>
                  </a:moveTo>
                  <a:lnTo>
                    <a:pt x="0" y="513"/>
                  </a:lnTo>
                  <a:lnTo>
                    <a:pt x="851" y="513"/>
                  </a:lnTo>
                  <a:lnTo>
                    <a:pt x="907"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23"/>
            <p:cNvSpPr/>
            <p:nvPr/>
          </p:nvSpPr>
          <p:spPr>
            <a:xfrm>
              <a:off x="4077990" y="4535260"/>
              <a:ext cx="106251" cy="38224"/>
            </a:xfrm>
            <a:custGeom>
              <a:avLst/>
              <a:gdLst/>
              <a:ahLst/>
              <a:cxnLst/>
              <a:rect l="l" t="t" r="r" b="b"/>
              <a:pathLst>
                <a:path w="1426" h="513" extrusionOk="0">
                  <a:moveTo>
                    <a:pt x="1425" y="0"/>
                  </a:moveTo>
                  <a:lnTo>
                    <a:pt x="411" y="0"/>
                  </a:lnTo>
                  <a:lnTo>
                    <a:pt x="0" y="513"/>
                  </a:lnTo>
                  <a:lnTo>
                    <a:pt x="1014" y="513"/>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23"/>
            <p:cNvSpPr/>
            <p:nvPr/>
          </p:nvSpPr>
          <p:spPr>
            <a:xfrm>
              <a:off x="4700668" y="4535260"/>
              <a:ext cx="61769" cy="38224"/>
            </a:xfrm>
            <a:custGeom>
              <a:avLst/>
              <a:gdLst/>
              <a:ahLst/>
              <a:cxnLst/>
              <a:rect l="l" t="t" r="r" b="b"/>
              <a:pathLst>
                <a:path w="829" h="513" extrusionOk="0">
                  <a:moveTo>
                    <a:pt x="778" y="0"/>
                  </a:moveTo>
                  <a:lnTo>
                    <a:pt x="1" y="0"/>
                  </a:lnTo>
                  <a:lnTo>
                    <a:pt x="1" y="513"/>
                  </a:lnTo>
                  <a:lnTo>
                    <a:pt x="828" y="513"/>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23"/>
            <p:cNvSpPr/>
            <p:nvPr/>
          </p:nvSpPr>
          <p:spPr>
            <a:xfrm>
              <a:off x="4834562" y="4535260"/>
              <a:ext cx="76820" cy="38224"/>
            </a:xfrm>
            <a:custGeom>
              <a:avLst/>
              <a:gdLst/>
              <a:ahLst/>
              <a:cxnLst/>
              <a:rect l="l" t="t" r="r" b="b"/>
              <a:pathLst>
                <a:path w="1031" h="513" extrusionOk="0">
                  <a:moveTo>
                    <a:pt x="1031" y="513"/>
                  </a:moveTo>
                  <a:lnTo>
                    <a:pt x="850" y="0"/>
                  </a:lnTo>
                  <a:lnTo>
                    <a:pt x="0" y="0"/>
                  </a:lnTo>
                  <a:lnTo>
                    <a:pt x="85" y="513"/>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23"/>
            <p:cNvSpPr/>
            <p:nvPr/>
          </p:nvSpPr>
          <p:spPr>
            <a:xfrm>
              <a:off x="4905421" y="4535260"/>
              <a:ext cx="88220" cy="38224"/>
            </a:xfrm>
            <a:custGeom>
              <a:avLst/>
              <a:gdLst/>
              <a:ahLst/>
              <a:cxnLst/>
              <a:rect l="l" t="t" r="r" b="b"/>
              <a:pathLst>
                <a:path w="1184" h="513" extrusionOk="0">
                  <a:moveTo>
                    <a:pt x="1183" y="513"/>
                  </a:moveTo>
                  <a:lnTo>
                    <a:pt x="919" y="0"/>
                  </a:lnTo>
                  <a:lnTo>
                    <a:pt x="1" y="0"/>
                  </a:lnTo>
                  <a:lnTo>
                    <a:pt x="187" y="513"/>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23"/>
            <p:cNvSpPr/>
            <p:nvPr/>
          </p:nvSpPr>
          <p:spPr>
            <a:xfrm>
              <a:off x="4903334" y="4533993"/>
              <a:ext cx="75" cy="75"/>
            </a:xfrm>
            <a:custGeom>
              <a:avLst/>
              <a:gdLst/>
              <a:ahLst/>
              <a:cxnLst/>
              <a:rect l="l" t="t" r="r" b="b"/>
              <a:pathLst>
                <a:path w="1" h="1" extrusionOk="0">
                  <a:moveTo>
                    <a:pt x="1" y="0"/>
                  </a:moveTo>
                  <a:lnTo>
                    <a:pt x="1"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23"/>
            <p:cNvSpPr/>
            <p:nvPr/>
          </p:nvSpPr>
          <p:spPr>
            <a:xfrm>
              <a:off x="4766162" y="4535260"/>
              <a:ext cx="67208" cy="38224"/>
            </a:xfrm>
            <a:custGeom>
              <a:avLst/>
              <a:gdLst/>
              <a:ahLst/>
              <a:cxnLst/>
              <a:rect l="l" t="t" r="r" b="b"/>
              <a:pathLst>
                <a:path w="902" h="513" extrusionOk="0">
                  <a:moveTo>
                    <a:pt x="817" y="0"/>
                  </a:moveTo>
                  <a:lnTo>
                    <a:pt x="0" y="0"/>
                  </a:lnTo>
                  <a:lnTo>
                    <a:pt x="23" y="254"/>
                  </a:lnTo>
                  <a:lnTo>
                    <a:pt x="23" y="254"/>
                  </a:lnTo>
                  <a:lnTo>
                    <a:pt x="51" y="513"/>
                  </a:lnTo>
                  <a:lnTo>
                    <a:pt x="901" y="513"/>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23"/>
            <p:cNvSpPr/>
            <p:nvPr/>
          </p:nvSpPr>
          <p:spPr>
            <a:xfrm>
              <a:off x="4482876" y="4535260"/>
              <a:ext cx="77267" cy="38224"/>
            </a:xfrm>
            <a:custGeom>
              <a:avLst/>
              <a:gdLst/>
              <a:ahLst/>
              <a:cxnLst/>
              <a:rect l="l" t="t" r="r" b="b"/>
              <a:pathLst>
                <a:path w="1037" h="513" extrusionOk="0">
                  <a:moveTo>
                    <a:pt x="187" y="0"/>
                  </a:moveTo>
                  <a:lnTo>
                    <a:pt x="1" y="513"/>
                  </a:lnTo>
                  <a:lnTo>
                    <a:pt x="947" y="513"/>
                  </a:lnTo>
                  <a:lnTo>
                    <a:pt x="1037"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23"/>
            <p:cNvSpPr/>
            <p:nvPr/>
          </p:nvSpPr>
          <p:spPr>
            <a:xfrm>
              <a:off x="4247053" y="4535260"/>
              <a:ext cx="90306" cy="38224"/>
            </a:xfrm>
            <a:custGeom>
              <a:avLst/>
              <a:gdLst/>
              <a:ahLst/>
              <a:cxnLst/>
              <a:rect l="l" t="t" r="r" b="b"/>
              <a:pathLst>
                <a:path w="1212" h="513" extrusionOk="0">
                  <a:moveTo>
                    <a:pt x="1212" y="0"/>
                  </a:moveTo>
                  <a:lnTo>
                    <a:pt x="356" y="0"/>
                  </a:lnTo>
                  <a:lnTo>
                    <a:pt x="1" y="513"/>
                  </a:lnTo>
                  <a:lnTo>
                    <a:pt x="919" y="513"/>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23"/>
            <p:cNvSpPr/>
            <p:nvPr/>
          </p:nvSpPr>
          <p:spPr>
            <a:xfrm>
              <a:off x="4163155" y="4535260"/>
              <a:ext cx="101632" cy="38224"/>
            </a:xfrm>
            <a:custGeom>
              <a:avLst/>
              <a:gdLst/>
              <a:ahLst/>
              <a:cxnLst/>
              <a:rect l="l" t="t" r="r" b="b"/>
              <a:pathLst>
                <a:path w="1364" h="513" extrusionOk="0">
                  <a:moveTo>
                    <a:pt x="412" y="0"/>
                  </a:moveTo>
                  <a:lnTo>
                    <a:pt x="198" y="271"/>
                  </a:lnTo>
                  <a:lnTo>
                    <a:pt x="192" y="271"/>
                  </a:lnTo>
                  <a:lnTo>
                    <a:pt x="1" y="513"/>
                  </a:lnTo>
                  <a:lnTo>
                    <a:pt x="1009" y="513"/>
                  </a:lnTo>
                  <a:lnTo>
                    <a:pt x="1363"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23"/>
            <p:cNvSpPr/>
            <p:nvPr/>
          </p:nvSpPr>
          <p:spPr>
            <a:xfrm>
              <a:off x="4323872" y="4535260"/>
              <a:ext cx="88220" cy="38224"/>
            </a:xfrm>
            <a:custGeom>
              <a:avLst/>
              <a:gdLst/>
              <a:ahLst/>
              <a:cxnLst/>
              <a:rect l="l" t="t" r="r" b="b"/>
              <a:pathLst>
                <a:path w="1184" h="513" extrusionOk="0">
                  <a:moveTo>
                    <a:pt x="1183" y="0"/>
                  </a:moveTo>
                  <a:lnTo>
                    <a:pt x="293" y="0"/>
                  </a:lnTo>
                  <a:lnTo>
                    <a:pt x="141" y="265"/>
                  </a:lnTo>
                  <a:lnTo>
                    <a:pt x="0" y="513"/>
                  </a:lnTo>
                  <a:lnTo>
                    <a:pt x="918" y="513"/>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23"/>
            <p:cNvSpPr/>
            <p:nvPr/>
          </p:nvSpPr>
          <p:spPr>
            <a:xfrm>
              <a:off x="4631821" y="4535260"/>
              <a:ext cx="61769" cy="38224"/>
            </a:xfrm>
            <a:custGeom>
              <a:avLst/>
              <a:gdLst/>
              <a:ahLst/>
              <a:cxnLst/>
              <a:rect l="l" t="t" r="r" b="b"/>
              <a:pathLst>
                <a:path w="829" h="513" extrusionOk="0">
                  <a:moveTo>
                    <a:pt x="29" y="259"/>
                  </a:moveTo>
                  <a:lnTo>
                    <a:pt x="29" y="259"/>
                  </a:lnTo>
                  <a:lnTo>
                    <a:pt x="1" y="513"/>
                  </a:lnTo>
                  <a:lnTo>
                    <a:pt x="829" y="513"/>
                  </a:lnTo>
                  <a:lnTo>
                    <a:pt x="829" y="0"/>
                  </a:lnTo>
                  <a:lnTo>
                    <a:pt x="52"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23"/>
            <p:cNvSpPr/>
            <p:nvPr/>
          </p:nvSpPr>
          <p:spPr>
            <a:xfrm>
              <a:off x="5336758" y="4490331"/>
              <a:ext cx="98726" cy="37851"/>
            </a:xfrm>
            <a:custGeom>
              <a:avLst/>
              <a:gdLst/>
              <a:ahLst/>
              <a:cxnLst/>
              <a:rect l="l" t="t" r="r" b="b"/>
              <a:pathLst>
                <a:path w="1325" h="508" extrusionOk="0">
                  <a:moveTo>
                    <a:pt x="1" y="1"/>
                  </a:moveTo>
                  <a:lnTo>
                    <a:pt x="412" y="508"/>
                  </a:lnTo>
                  <a:lnTo>
                    <a:pt x="1324" y="508"/>
                  </a:lnTo>
                  <a:lnTo>
                    <a:pt x="891"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23"/>
            <p:cNvSpPr/>
            <p:nvPr/>
          </p:nvSpPr>
          <p:spPr>
            <a:xfrm>
              <a:off x="5384220" y="4456802"/>
              <a:ext cx="64675" cy="26079"/>
            </a:xfrm>
            <a:custGeom>
              <a:avLst/>
              <a:gdLst/>
              <a:ahLst/>
              <a:cxnLst/>
              <a:rect l="l" t="t" r="r" b="b"/>
              <a:pathLst>
                <a:path w="868" h="350" extrusionOk="0">
                  <a:moveTo>
                    <a:pt x="868" y="349"/>
                  </a:moveTo>
                  <a:lnTo>
                    <a:pt x="524" y="0"/>
                  </a:lnTo>
                  <a:lnTo>
                    <a:pt x="0" y="0"/>
                  </a:lnTo>
                  <a:lnTo>
                    <a:pt x="299" y="349"/>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23"/>
            <p:cNvSpPr/>
            <p:nvPr/>
          </p:nvSpPr>
          <p:spPr>
            <a:xfrm>
              <a:off x="4982240" y="4535260"/>
              <a:ext cx="88145" cy="38224"/>
            </a:xfrm>
            <a:custGeom>
              <a:avLst/>
              <a:gdLst/>
              <a:ahLst/>
              <a:cxnLst/>
              <a:rect l="l" t="t" r="r" b="b"/>
              <a:pathLst>
                <a:path w="1183" h="513" extrusionOk="0">
                  <a:moveTo>
                    <a:pt x="1183" y="513"/>
                  </a:moveTo>
                  <a:lnTo>
                    <a:pt x="890" y="0"/>
                  </a:lnTo>
                  <a:lnTo>
                    <a:pt x="0" y="0"/>
                  </a:lnTo>
                  <a:lnTo>
                    <a:pt x="130" y="248"/>
                  </a:lnTo>
                  <a:lnTo>
                    <a:pt x="265" y="513"/>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23"/>
            <p:cNvSpPr/>
            <p:nvPr/>
          </p:nvSpPr>
          <p:spPr>
            <a:xfrm>
              <a:off x="5373267" y="4535260"/>
              <a:ext cx="100812" cy="38224"/>
            </a:xfrm>
            <a:custGeom>
              <a:avLst/>
              <a:gdLst/>
              <a:ahLst/>
              <a:cxnLst/>
              <a:rect l="l" t="t" r="r" b="b"/>
              <a:pathLst>
                <a:path w="1353" h="513" extrusionOk="0">
                  <a:moveTo>
                    <a:pt x="1352" y="513"/>
                  </a:moveTo>
                  <a:lnTo>
                    <a:pt x="919" y="0"/>
                  </a:lnTo>
                  <a:lnTo>
                    <a:pt x="1" y="0"/>
                  </a:lnTo>
                  <a:lnTo>
                    <a:pt x="412" y="513"/>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23"/>
            <p:cNvSpPr/>
            <p:nvPr/>
          </p:nvSpPr>
          <p:spPr>
            <a:xfrm>
              <a:off x="5309487" y="4456802"/>
              <a:ext cx="87400" cy="26079"/>
            </a:xfrm>
            <a:custGeom>
              <a:avLst/>
              <a:gdLst/>
              <a:ahLst/>
              <a:cxnLst/>
              <a:rect l="l" t="t" r="r" b="b"/>
              <a:pathLst>
                <a:path w="1173" h="350" extrusionOk="0">
                  <a:moveTo>
                    <a:pt x="1172" y="349"/>
                  </a:moveTo>
                  <a:lnTo>
                    <a:pt x="1032" y="186"/>
                  </a:lnTo>
                  <a:lnTo>
                    <a:pt x="874" y="0"/>
                  </a:lnTo>
                  <a:lnTo>
                    <a:pt x="1" y="0"/>
                  </a:lnTo>
                  <a:lnTo>
                    <a:pt x="283" y="349"/>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23"/>
            <p:cNvSpPr/>
            <p:nvPr/>
          </p:nvSpPr>
          <p:spPr>
            <a:xfrm>
              <a:off x="5056899" y="4535260"/>
              <a:ext cx="90306" cy="38224"/>
            </a:xfrm>
            <a:custGeom>
              <a:avLst/>
              <a:gdLst/>
              <a:ahLst/>
              <a:cxnLst/>
              <a:rect l="l" t="t" r="r" b="b"/>
              <a:pathLst>
                <a:path w="1212" h="513" extrusionOk="0">
                  <a:moveTo>
                    <a:pt x="1212" y="513"/>
                  </a:moveTo>
                  <a:lnTo>
                    <a:pt x="857" y="0"/>
                  </a:lnTo>
                  <a:lnTo>
                    <a:pt x="1" y="0"/>
                  </a:lnTo>
                  <a:lnTo>
                    <a:pt x="142" y="248"/>
                  </a:lnTo>
                  <a:lnTo>
                    <a:pt x="142" y="248"/>
                  </a:lnTo>
                  <a:lnTo>
                    <a:pt x="294" y="513"/>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23"/>
            <p:cNvSpPr/>
            <p:nvPr/>
          </p:nvSpPr>
          <p:spPr>
            <a:xfrm>
              <a:off x="5129546" y="4535260"/>
              <a:ext cx="101557" cy="38224"/>
            </a:xfrm>
            <a:custGeom>
              <a:avLst/>
              <a:gdLst/>
              <a:ahLst/>
              <a:cxnLst/>
              <a:rect l="l" t="t" r="r" b="b"/>
              <a:pathLst>
                <a:path w="1363" h="513" extrusionOk="0">
                  <a:moveTo>
                    <a:pt x="1363" y="513"/>
                  </a:moveTo>
                  <a:lnTo>
                    <a:pt x="952" y="0"/>
                  </a:lnTo>
                  <a:lnTo>
                    <a:pt x="0" y="0"/>
                  </a:lnTo>
                  <a:lnTo>
                    <a:pt x="355" y="513"/>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23"/>
            <p:cNvSpPr/>
            <p:nvPr/>
          </p:nvSpPr>
          <p:spPr>
            <a:xfrm>
              <a:off x="5295256" y="4535260"/>
              <a:ext cx="99098" cy="38224"/>
            </a:xfrm>
            <a:custGeom>
              <a:avLst/>
              <a:gdLst/>
              <a:ahLst/>
              <a:cxnLst/>
              <a:rect l="l" t="t" r="r" b="b"/>
              <a:pathLst>
                <a:path w="1330" h="513" extrusionOk="0">
                  <a:moveTo>
                    <a:pt x="1330" y="513"/>
                  </a:moveTo>
                  <a:lnTo>
                    <a:pt x="1132" y="271"/>
                  </a:lnTo>
                  <a:lnTo>
                    <a:pt x="1132" y="271"/>
                  </a:lnTo>
                  <a:lnTo>
                    <a:pt x="918" y="0"/>
                  </a:lnTo>
                  <a:lnTo>
                    <a:pt x="0" y="0"/>
                  </a:lnTo>
                  <a:lnTo>
                    <a:pt x="412" y="513"/>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23"/>
            <p:cNvSpPr/>
            <p:nvPr/>
          </p:nvSpPr>
          <p:spPr>
            <a:xfrm>
              <a:off x="5364475" y="4533993"/>
              <a:ext cx="75" cy="75"/>
            </a:xfrm>
            <a:custGeom>
              <a:avLst/>
              <a:gdLst/>
              <a:ahLst/>
              <a:cxnLst/>
              <a:rect l="l" t="t" r="r" b="b"/>
              <a:pathLst>
                <a:path w="1" h="1" extrusionOk="0">
                  <a:moveTo>
                    <a:pt x="1" y="0"/>
                  </a:move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23"/>
            <p:cNvSpPr/>
            <p:nvPr/>
          </p:nvSpPr>
          <p:spPr>
            <a:xfrm>
              <a:off x="5210091" y="4535260"/>
              <a:ext cx="106251" cy="38224"/>
            </a:xfrm>
            <a:custGeom>
              <a:avLst/>
              <a:gdLst/>
              <a:ahLst/>
              <a:cxnLst/>
              <a:rect l="l" t="t" r="r" b="b"/>
              <a:pathLst>
                <a:path w="1426" h="513" extrusionOk="0">
                  <a:moveTo>
                    <a:pt x="1425" y="513"/>
                  </a:moveTo>
                  <a:lnTo>
                    <a:pt x="1228" y="271"/>
                  </a:lnTo>
                  <a:lnTo>
                    <a:pt x="1228" y="271"/>
                  </a:lnTo>
                  <a:lnTo>
                    <a:pt x="1014" y="0"/>
                  </a:lnTo>
                  <a:lnTo>
                    <a:pt x="0" y="0"/>
                  </a:lnTo>
                  <a:lnTo>
                    <a:pt x="197" y="242"/>
                  </a:lnTo>
                  <a:lnTo>
                    <a:pt x="197" y="248"/>
                  </a:lnTo>
                  <a:lnTo>
                    <a:pt x="411" y="513"/>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23"/>
            <p:cNvSpPr/>
            <p:nvPr/>
          </p:nvSpPr>
          <p:spPr>
            <a:xfrm>
              <a:off x="5286464" y="4533993"/>
              <a:ext cx="75" cy="75"/>
            </a:xfrm>
            <a:custGeom>
              <a:avLst/>
              <a:gdLst/>
              <a:ahLst/>
              <a:cxnLst/>
              <a:rect l="l" t="t" r="r" b="b"/>
              <a:pathLst>
                <a:path w="1" h="1" extrusionOk="0">
                  <a:moveTo>
                    <a:pt x="0" y="0"/>
                  </a:moveTo>
                  <a:lnTo>
                    <a:pt x="0"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23"/>
            <p:cNvSpPr/>
            <p:nvPr/>
          </p:nvSpPr>
          <p:spPr>
            <a:xfrm>
              <a:off x="4499268" y="4490331"/>
              <a:ext cx="68475" cy="37851"/>
            </a:xfrm>
            <a:custGeom>
              <a:avLst/>
              <a:gdLst/>
              <a:ahLst/>
              <a:cxnLst/>
              <a:rect l="l" t="t" r="r" b="b"/>
              <a:pathLst>
                <a:path w="919" h="508" extrusionOk="0">
                  <a:moveTo>
                    <a:pt x="918" y="1"/>
                  </a:moveTo>
                  <a:lnTo>
                    <a:pt x="186" y="1"/>
                  </a:lnTo>
                  <a:lnTo>
                    <a:pt x="0" y="508"/>
                  </a:lnTo>
                  <a:lnTo>
                    <a:pt x="834" y="508"/>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23"/>
            <p:cNvSpPr/>
            <p:nvPr/>
          </p:nvSpPr>
          <p:spPr>
            <a:xfrm>
              <a:off x="3999904" y="4535260"/>
              <a:ext cx="99098" cy="38224"/>
            </a:xfrm>
            <a:custGeom>
              <a:avLst/>
              <a:gdLst/>
              <a:ahLst/>
              <a:cxnLst/>
              <a:rect l="l" t="t" r="r" b="b"/>
              <a:pathLst>
                <a:path w="1330" h="513" extrusionOk="0">
                  <a:moveTo>
                    <a:pt x="1330" y="0"/>
                  </a:moveTo>
                  <a:lnTo>
                    <a:pt x="412" y="0"/>
                  </a:lnTo>
                  <a:lnTo>
                    <a:pt x="1" y="513"/>
                  </a:lnTo>
                  <a:lnTo>
                    <a:pt x="919" y="513"/>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23"/>
            <p:cNvSpPr/>
            <p:nvPr/>
          </p:nvSpPr>
          <p:spPr>
            <a:xfrm>
              <a:off x="4889103" y="4490331"/>
              <a:ext cx="80992" cy="37851"/>
            </a:xfrm>
            <a:custGeom>
              <a:avLst/>
              <a:gdLst/>
              <a:ahLst/>
              <a:cxnLst/>
              <a:rect l="l" t="t" r="r" b="b"/>
              <a:pathLst>
                <a:path w="1087" h="508" extrusionOk="0">
                  <a:moveTo>
                    <a:pt x="822" y="1"/>
                  </a:moveTo>
                  <a:lnTo>
                    <a:pt x="0" y="1"/>
                  </a:lnTo>
                  <a:lnTo>
                    <a:pt x="186" y="508"/>
                  </a:lnTo>
                  <a:lnTo>
                    <a:pt x="1087" y="508"/>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23"/>
            <p:cNvSpPr/>
            <p:nvPr/>
          </p:nvSpPr>
          <p:spPr>
            <a:xfrm>
              <a:off x="4700668" y="4490331"/>
              <a:ext cx="57149" cy="37851"/>
            </a:xfrm>
            <a:custGeom>
              <a:avLst/>
              <a:gdLst/>
              <a:ahLst/>
              <a:cxnLst/>
              <a:rect l="l" t="t" r="r" b="b"/>
              <a:pathLst>
                <a:path w="767" h="508" extrusionOk="0">
                  <a:moveTo>
                    <a:pt x="716" y="1"/>
                  </a:moveTo>
                  <a:lnTo>
                    <a:pt x="1" y="1"/>
                  </a:lnTo>
                  <a:lnTo>
                    <a:pt x="1" y="508"/>
                  </a:lnTo>
                  <a:lnTo>
                    <a:pt x="766" y="508"/>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23"/>
            <p:cNvSpPr/>
            <p:nvPr/>
          </p:nvSpPr>
          <p:spPr>
            <a:xfrm>
              <a:off x="4941111" y="4456802"/>
              <a:ext cx="103271" cy="71381"/>
            </a:xfrm>
            <a:custGeom>
              <a:avLst/>
              <a:gdLst/>
              <a:ahLst/>
              <a:cxnLst/>
              <a:rect l="l" t="t" r="r" b="b"/>
              <a:pathLst>
                <a:path w="1386" h="958" extrusionOk="0">
                  <a:moveTo>
                    <a:pt x="361" y="693"/>
                  </a:moveTo>
                  <a:lnTo>
                    <a:pt x="361" y="693"/>
                  </a:lnTo>
                  <a:lnTo>
                    <a:pt x="502" y="958"/>
                  </a:lnTo>
                  <a:lnTo>
                    <a:pt x="1386" y="958"/>
                  </a:lnTo>
                  <a:lnTo>
                    <a:pt x="1031" y="349"/>
                  </a:lnTo>
                  <a:lnTo>
                    <a:pt x="975" y="248"/>
                  </a:lnTo>
                  <a:lnTo>
                    <a:pt x="941" y="186"/>
                  </a:lnTo>
                  <a:lnTo>
                    <a:pt x="834" y="0"/>
                  </a:lnTo>
                  <a:lnTo>
                    <a:pt x="0" y="0"/>
                  </a:lnTo>
                  <a:lnTo>
                    <a:pt x="17" y="28"/>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23"/>
            <p:cNvSpPr/>
            <p:nvPr/>
          </p:nvSpPr>
          <p:spPr>
            <a:xfrm>
              <a:off x="4761095" y="4490331"/>
              <a:ext cx="64675" cy="37851"/>
            </a:xfrm>
            <a:custGeom>
              <a:avLst/>
              <a:gdLst/>
              <a:ahLst/>
              <a:cxnLst/>
              <a:rect l="l" t="t" r="r" b="b"/>
              <a:pathLst>
                <a:path w="868" h="508" extrusionOk="0">
                  <a:moveTo>
                    <a:pt x="29" y="248"/>
                  </a:moveTo>
                  <a:lnTo>
                    <a:pt x="29" y="248"/>
                  </a:lnTo>
                  <a:lnTo>
                    <a:pt x="57" y="508"/>
                  </a:lnTo>
                  <a:lnTo>
                    <a:pt x="868" y="508"/>
                  </a:lnTo>
                  <a:lnTo>
                    <a:pt x="783" y="1"/>
                  </a:lnTo>
                  <a:lnTo>
                    <a:pt x="1"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23"/>
            <p:cNvSpPr/>
            <p:nvPr/>
          </p:nvSpPr>
          <p:spPr>
            <a:xfrm>
              <a:off x="5030895" y="4490331"/>
              <a:ext cx="84867" cy="37851"/>
            </a:xfrm>
            <a:custGeom>
              <a:avLst/>
              <a:gdLst/>
              <a:ahLst/>
              <a:cxnLst/>
              <a:rect l="l" t="t" r="r" b="b"/>
              <a:pathLst>
                <a:path w="1139" h="508" extrusionOk="0">
                  <a:moveTo>
                    <a:pt x="1" y="1"/>
                  </a:moveTo>
                  <a:lnTo>
                    <a:pt x="220" y="378"/>
                  </a:lnTo>
                  <a:lnTo>
                    <a:pt x="293" y="508"/>
                  </a:lnTo>
                  <a:lnTo>
                    <a:pt x="1138" y="508"/>
                  </a:lnTo>
                  <a:lnTo>
                    <a:pt x="783"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23"/>
            <p:cNvSpPr/>
            <p:nvPr/>
          </p:nvSpPr>
          <p:spPr>
            <a:xfrm>
              <a:off x="4636441" y="4490331"/>
              <a:ext cx="57149" cy="37851"/>
            </a:xfrm>
            <a:custGeom>
              <a:avLst/>
              <a:gdLst/>
              <a:ahLst/>
              <a:cxnLst/>
              <a:rect l="l" t="t" r="r" b="b"/>
              <a:pathLst>
                <a:path w="767" h="508" extrusionOk="0">
                  <a:moveTo>
                    <a:pt x="1" y="508"/>
                  </a:moveTo>
                  <a:lnTo>
                    <a:pt x="767" y="508"/>
                  </a:lnTo>
                  <a:lnTo>
                    <a:pt x="767" y="1"/>
                  </a:lnTo>
                  <a:lnTo>
                    <a:pt x="57"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23"/>
            <p:cNvSpPr/>
            <p:nvPr/>
          </p:nvSpPr>
          <p:spPr>
            <a:xfrm>
              <a:off x="5173134" y="4490331"/>
              <a:ext cx="106698" cy="37851"/>
            </a:xfrm>
            <a:custGeom>
              <a:avLst/>
              <a:gdLst/>
              <a:ahLst/>
              <a:cxnLst/>
              <a:rect l="l" t="t" r="r" b="b"/>
              <a:pathLst>
                <a:path w="1432" h="508" extrusionOk="0">
                  <a:moveTo>
                    <a:pt x="1" y="1"/>
                  </a:moveTo>
                  <a:lnTo>
                    <a:pt x="417" y="508"/>
                  </a:lnTo>
                  <a:lnTo>
                    <a:pt x="1431" y="508"/>
                  </a:lnTo>
                  <a:lnTo>
                    <a:pt x="1020"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23"/>
            <p:cNvSpPr/>
            <p:nvPr/>
          </p:nvSpPr>
          <p:spPr>
            <a:xfrm>
              <a:off x="5258299" y="4490331"/>
              <a:ext cx="99545" cy="37851"/>
            </a:xfrm>
            <a:custGeom>
              <a:avLst/>
              <a:gdLst/>
              <a:ahLst/>
              <a:cxnLst/>
              <a:rect l="l" t="t" r="r" b="b"/>
              <a:pathLst>
                <a:path w="1336" h="508" extrusionOk="0">
                  <a:moveTo>
                    <a:pt x="1" y="1"/>
                  </a:moveTo>
                  <a:lnTo>
                    <a:pt x="339" y="412"/>
                  </a:lnTo>
                  <a:lnTo>
                    <a:pt x="418" y="508"/>
                  </a:lnTo>
                  <a:lnTo>
                    <a:pt x="1336" y="508"/>
                  </a:lnTo>
                  <a:lnTo>
                    <a:pt x="1138" y="265"/>
                  </a:lnTo>
                  <a:lnTo>
                    <a:pt x="1138" y="265"/>
                  </a:lnTo>
                  <a:lnTo>
                    <a:pt x="924"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23"/>
            <p:cNvSpPr/>
            <p:nvPr/>
          </p:nvSpPr>
          <p:spPr>
            <a:xfrm>
              <a:off x="5327965" y="4488692"/>
              <a:ext cx="75" cy="75"/>
            </a:xfrm>
            <a:custGeom>
              <a:avLst/>
              <a:gdLst/>
              <a:ahLst/>
              <a:cxnLst/>
              <a:rect l="l" t="t" r="r" b="b"/>
              <a:pathLst>
                <a:path w="1" h="1" extrusionOk="0">
                  <a:moveTo>
                    <a:pt x="1" y="0"/>
                  </a:move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23"/>
            <p:cNvSpPr/>
            <p:nvPr/>
          </p:nvSpPr>
          <p:spPr>
            <a:xfrm>
              <a:off x="5098028" y="4490331"/>
              <a:ext cx="96565" cy="37851"/>
            </a:xfrm>
            <a:custGeom>
              <a:avLst/>
              <a:gdLst/>
              <a:ahLst/>
              <a:cxnLst/>
              <a:rect l="l" t="t" r="r" b="b"/>
              <a:pathLst>
                <a:path w="1296" h="508" extrusionOk="0">
                  <a:moveTo>
                    <a:pt x="1" y="1"/>
                  </a:moveTo>
                  <a:lnTo>
                    <a:pt x="355" y="508"/>
                  </a:lnTo>
                  <a:lnTo>
                    <a:pt x="1296" y="508"/>
                  </a:lnTo>
                  <a:lnTo>
                    <a:pt x="1099" y="265"/>
                  </a:lnTo>
                  <a:lnTo>
                    <a:pt x="1099" y="265"/>
                  </a:lnTo>
                  <a:lnTo>
                    <a:pt x="885"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23"/>
            <p:cNvSpPr/>
            <p:nvPr/>
          </p:nvSpPr>
          <p:spPr>
            <a:xfrm>
              <a:off x="5095495" y="4488692"/>
              <a:ext cx="75" cy="75"/>
            </a:xfrm>
            <a:custGeom>
              <a:avLst/>
              <a:gdLst/>
              <a:ahLst/>
              <a:cxnLst/>
              <a:rect l="l" t="t" r="r" b="b"/>
              <a:pathLst>
                <a:path w="1" h="1" extrusionOk="0">
                  <a:moveTo>
                    <a:pt x="1" y="0"/>
                  </a:moveTo>
                  <a:lnTo>
                    <a:pt x="1"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23"/>
            <p:cNvSpPr/>
            <p:nvPr/>
          </p:nvSpPr>
          <p:spPr>
            <a:xfrm>
              <a:off x="5164342" y="4488692"/>
              <a:ext cx="75" cy="75"/>
            </a:xfrm>
            <a:custGeom>
              <a:avLst/>
              <a:gdLst/>
              <a:ahLst/>
              <a:cxnLst/>
              <a:rect l="l" t="t" r="r" b="b"/>
              <a:pathLst>
                <a:path w="1" h="1" extrusionOk="0">
                  <a:moveTo>
                    <a:pt x="0" y="0"/>
                  </a:move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23"/>
            <p:cNvSpPr/>
            <p:nvPr/>
          </p:nvSpPr>
          <p:spPr>
            <a:xfrm>
              <a:off x="4826589" y="4490331"/>
              <a:ext cx="68400" cy="37851"/>
            </a:xfrm>
            <a:custGeom>
              <a:avLst/>
              <a:gdLst/>
              <a:ahLst/>
              <a:cxnLst/>
              <a:rect l="l" t="t" r="r" b="b"/>
              <a:pathLst>
                <a:path w="918" h="508" extrusionOk="0">
                  <a:moveTo>
                    <a:pt x="90" y="508"/>
                  </a:moveTo>
                  <a:lnTo>
                    <a:pt x="918" y="508"/>
                  </a:lnTo>
                  <a:lnTo>
                    <a:pt x="738" y="1"/>
                  </a:lnTo>
                  <a:lnTo>
                    <a:pt x="0" y="1"/>
                  </a:lnTo>
                  <a:lnTo>
                    <a:pt x="34" y="175"/>
                  </a:lnTo>
                  <a:lnTo>
                    <a:pt x="45" y="248"/>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23"/>
            <p:cNvSpPr/>
            <p:nvPr/>
          </p:nvSpPr>
          <p:spPr>
            <a:xfrm>
              <a:off x="4114500" y="4490331"/>
              <a:ext cx="106624" cy="37851"/>
            </a:xfrm>
            <a:custGeom>
              <a:avLst/>
              <a:gdLst/>
              <a:ahLst/>
              <a:cxnLst/>
              <a:rect l="l" t="t" r="r" b="b"/>
              <a:pathLst>
                <a:path w="1431" h="508" extrusionOk="0">
                  <a:moveTo>
                    <a:pt x="0" y="508"/>
                  </a:moveTo>
                  <a:lnTo>
                    <a:pt x="1020" y="508"/>
                  </a:lnTo>
                  <a:lnTo>
                    <a:pt x="1431" y="1"/>
                  </a:lnTo>
                  <a:lnTo>
                    <a:pt x="411"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23"/>
            <p:cNvSpPr/>
            <p:nvPr/>
          </p:nvSpPr>
          <p:spPr>
            <a:xfrm>
              <a:off x="4036414" y="4490331"/>
              <a:ext cx="99545" cy="37851"/>
            </a:xfrm>
            <a:custGeom>
              <a:avLst/>
              <a:gdLst/>
              <a:ahLst/>
              <a:cxnLst/>
              <a:rect l="l" t="t" r="r" b="b"/>
              <a:pathLst>
                <a:path w="1336" h="508" extrusionOk="0">
                  <a:moveTo>
                    <a:pt x="924" y="508"/>
                  </a:moveTo>
                  <a:lnTo>
                    <a:pt x="1336" y="1"/>
                  </a:lnTo>
                  <a:lnTo>
                    <a:pt x="412" y="1"/>
                  </a:lnTo>
                  <a:lnTo>
                    <a:pt x="1" y="508"/>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23"/>
            <p:cNvSpPr/>
            <p:nvPr/>
          </p:nvSpPr>
          <p:spPr>
            <a:xfrm>
              <a:off x="4199665" y="4490331"/>
              <a:ext cx="96565" cy="37851"/>
            </a:xfrm>
            <a:custGeom>
              <a:avLst/>
              <a:gdLst/>
              <a:ahLst/>
              <a:cxnLst/>
              <a:rect l="l" t="t" r="r" b="b"/>
              <a:pathLst>
                <a:path w="1296" h="508" extrusionOk="0">
                  <a:moveTo>
                    <a:pt x="941" y="508"/>
                  </a:moveTo>
                  <a:lnTo>
                    <a:pt x="1296" y="1"/>
                  </a:lnTo>
                  <a:lnTo>
                    <a:pt x="412" y="1"/>
                  </a:lnTo>
                  <a:lnTo>
                    <a:pt x="1" y="508"/>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23"/>
            <p:cNvSpPr/>
            <p:nvPr/>
          </p:nvSpPr>
          <p:spPr>
            <a:xfrm>
              <a:off x="3920179" y="4535260"/>
              <a:ext cx="100812" cy="38224"/>
            </a:xfrm>
            <a:custGeom>
              <a:avLst/>
              <a:gdLst/>
              <a:ahLst/>
              <a:cxnLst/>
              <a:rect l="l" t="t" r="r" b="b"/>
              <a:pathLst>
                <a:path w="1353" h="513" extrusionOk="0">
                  <a:moveTo>
                    <a:pt x="1" y="513"/>
                  </a:moveTo>
                  <a:lnTo>
                    <a:pt x="941" y="513"/>
                  </a:lnTo>
                  <a:lnTo>
                    <a:pt x="1352" y="0"/>
                  </a:lnTo>
                  <a:lnTo>
                    <a:pt x="435"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23"/>
            <p:cNvSpPr/>
            <p:nvPr/>
          </p:nvSpPr>
          <p:spPr>
            <a:xfrm>
              <a:off x="3958849" y="4490331"/>
              <a:ext cx="99098" cy="37851"/>
            </a:xfrm>
            <a:custGeom>
              <a:avLst/>
              <a:gdLst/>
              <a:ahLst/>
              <a:cxnLst/>
              <a:rect l="l" t="t" r="r" b="b"/>
              <a:pathLst>
                <a:path w="1330" h="508" extrusionOk="0">
                  <a:moveTo>
                    <a:pt x="0" y="508"/>
                  </a:moveTo>
                  <a:lnTo>
                    <a:pt x="918" y="508"/>
                  </a:lnTo>
                  <a:lnTo>
                    <a:pt x="1132" y="237"/>
                  </a:lnTo>
                  <a:lnTo>
                    <a:pt x="1132" y="237"/>
                  </a:lnTo>
                  <a:lnTo>
                    <a:pt x="1329" y="1"/>
                  </a:lnTo>
                  <a:lnTo>
                    <a:pt x="434"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23"/>
            <p:cNvSpPr/>
            <p:nvPr/>
          </p:nvSpPr>
          <p:spPr>
            <a:xfrm>
              <a:off x="4350323" y="4490331"/>
              <a:ext cx="85686" cy="37851"/>
            </a:xfrm>
            <a:custGeom>
              <a:avLst/>
              <a:gdLst/>
              <a:ahLst/>
              <a:cxnLst/>
              <a:rect l="l" t="t" r="r" b="b"/>
              <a:pathLst>
                <a:path w="1150" h="508" extrusionOk="0">
                  <a:moveTo>
                    <a:pt x="0" y="508"/>
                  </a:moveTo>
                  <a:lnTo>
                    <a:pt x="879" y="508"/>
                  </a:lnTo>
                  <a:lnTo>
                    <a:pt x="1149" y="1"/>
                  </a:lnTo>
                  <a:lnTo>
                    <a:pt x="293"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23"/>
            <p:cNvSpPr/>
            <p:nvPr/>
          </p:nvSpPr>
          <p:spPr>
            <a:xfrm>
              <a:off x="5231475" y="4456802"/>
              <a:ext cx="89859" cy="26079"/>
            </a:xfrm>
            <a:custGeom>
              <a:avLst/>
              <a:gdLst/>
              <a:ahLst/>
              <a:cxnLst/>
              <a:rect l="l" t="t" r="r" b="b"/>
              <a:pathLst>
                <a:path w="1206" h="350" extrusionOk="0">
                  <a:moveTo>
                    <a:pt x="1206" y="349"/>
                  </a:moveTo>
                  <a:lnTo>
                    <a:pt x="975" y="62"/>
                  </a:lnTo>
                  <a:lnTo>
                    <a:pt x="924" y="0"/>
                  </a:lnTo>
                  <a:lnTo>
                    <a:pt x="0" y="0"/>
                  </a:lnTo>
                  <a:lnTo>
                    <a:pt x="282" y="349"/>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23"/>
            <p:cNvSpPr/>
            <p:nvPr/>
          </p:nvSpPr>
          <p:spPr>
            <a:xfrm>
              <a:off x="4424162" y="4490331"/>
              <a:ext cx="81067" cy="37851"/>
            </a:xfrm>
            <a:custGeom>
              <a:avLst/>
              <a:gdLst/>
              <a:ahLst/>
              <a:cxnLst/>
              <a:rect l="l" t="t" r="r" b="b"/>
              <a:pathLst>
                <a:path w="1088" h="508" extrusionOk="0">
                  <a:moveTo>
                    <a:pt x="265" y="1"/>
                  </a:moveTo>
                  <a:lnTo>
                    <a:pt x="130" y="260"/>
                  </a:lnTo>
                  <a:lnTo>
                    <a:pt x="0" y="508"/>
                  </a:lnTo>
                  <a:lnTo>
                    <a:pt x="901" y="508"/>
                  </a:lnTo>
                  <a:lnTo>
                    <a:pt x="997" y="243"/>
                  </a:lnTo>
                  <a:lnTo>
                    <a:pt x="1087"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23"/>
            <p:cNvSpPr/>
            <p:nvPr/>
          </p:nvSpPr>
          <p:spPr>
            <a:xfrm>
              <a:off x="4568488" y="4490331"/>
              <a:ext cx="64675" cy="37851"/>
            </a:xfrm>
            <a:custGeom>
              <a:avLst/>
              <a:gdLst/>
              <a:ahLst/>
              <a:cxnLst/>
              <a:rect l="l" t="t" r="r" b="b"/>
              <a:pathLst>
                <a:path w="868" h="508" extrusionOk="0">
                  <a:moveTo>
                    <a:pt x="817" y="508"/>
                  </a:moveTo>
                  <a:lnTo>
                    <a:pt x="840" y="248"/>
                  </a:lnTo>
                  <a:lnTo>
                    <a:pt x="845" y="215"/>
                  </a:lnTo>
                  <a:lnTo>
                    <a:pt x="868" y="1"/>
                  </a:lnTo>
                  <a:lnTo>
                    <a:pt x="91" y="1"/>
                  </a:lnTo>
                  <a:lnTo>
                    <a:pt x="1" y="508"/>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23"/>
            <p:cNvSpPr/>
            <p:nvPr/>
          </p:nvSpPr>
          <p:spPr>
            <a:xfrm>
              <a:off x="4278943" y="4490331"/>
              <a:ext cx="84420" cy="37851"/>
            </a:xfrm>
            <a:custGeom>
              <a:avLst/>
              <a:gdLst/>
              <a:ahLst/>
              <a:cxnLst/>
              <a:rect l="l" t="t" r="r" b="b"/>
              <a:pathLst>
                <a:path w="1133" h="508" extrusionOk="0">
                  <a:moveTo>
                    <a:pt x="1" y="508"/>
                  </a:moveTo>
                  <a:lnTo>
                    <a:pt x="840" y="508"/>
                  </a:lnTo>
                  <a:lnTo>
                    <a:pt x="1133" y="1"/>
                  </a:lnTo>
                  <a:lnTo>
                    <a:pt x="350"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23"/>
            <p:cNvSpPr/>
            <p:nvPr/>
          </p:nvSpPr>
          <p:spPr>
            <a:xfrm>
              <a:off x="4400692" y="4535260"/>
              <a:ext cx="88145" cy="38224"/>
            </a:xfrm>
            <a:custGeom>
              <a:avLst/>
              <a:gdLst/>
              <a:ahLst/>
              <a:cxnLst/>
              <a:rect l="l" t="t" r="r" b="b"/>
              <a:pathLst>
                <a:path w="1183" h="513" extrusionOk="0">
                  <a:moveTo>
                    <a:pt x="265" y="0"/>
                  </a:moveTo>
                  <a:lnTo>
                    <a:pt x="130" y="265"/>
                  </a:lnTo>
                  <a:lnTo>
                    <a:pt x="0" y="513"/>
                  </a:lnTo>
                  <a:lnTo>
                    <a:pt x="997" y="513"/>
                  </a:lnTo>
                  <a:lnTo>
                    <a:pt x="1093" y="248"/>
                  </a:lnTo>
                  <a:lnTo>
                    <a:pt x="1183"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23"/>
            <p:cNvSpPr/>
            <p:nvPr/>
          </p:nvSpPr>
          <p:spPr>
            <a:xfrm>
              <a:off x="4628468" y="4580562"/>
              <a:ext cx="65122" cy="26898"/>
            </a:xfrm>
            <a:custGeom>
              <a:avLst/>
              <a:gdLst/>
              <a:ahLst/>
              <a:cxnLst/>
              <a:rect l="l" t="t" r="r" b="b"/>
              <a:pathLst>
                <a:path w="874" h="361" extrusionOk="0">
                  <a:moveTo>
                    <a:pt x="18" y="181"/>
                  </a:moveTo>
                  <a:lnTo>
                    <a:pt x="18" y="181"/>
                  </a:lnTo>
                  <a:lnTo>
                    <a:pt x="1" y="361"/>
                  </a:lnTo>
                  <a:lnTo>
                    <a:pt x="874" y="361"/>
                  </a:lnTo>
                  <a:lnTo>
                    <a:pt x="874" y="0"/>
                  </a:lnTo>
                  <a:lnTo>
                    <a:pt x="35"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23"/>
            <p:cNvSpPr/>
            <p:nvPr/>
          </p:nvSpPr>
          <p:spPr>
            <a:xfrm>
              <a:off x="4700668" y="4580562"/>
              <a:ext cx="65569" cy="26898"/>
            </a:xfrm>
            <a:custGeom>
              <a:avLst/>
              <a:gdLst/>
              <a:ahLst/>
              <a:cxnLst/>
              <a:rect l="l" t="t" r="r" b="b"/>
              <a:pathLst>
                <a:path w="880" h="361" extrusionOk="0">
                  <a:moveTo>
                    <a:pt x="1" y="0"/>
                  </a:moveTo>
                  <a:lnTo>
                    <a:pt x="1" y="361"/>
                  </a:lnTo>
                  <a:lnTo>
                    <a:pt x="879" y="361"/>
                  </a:lnTo>
                  <a:lnTo>
                    <a:pt x="840"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23"/>
            <p:cNvSpPr/>
            <p:nvPr/>
          </p:nvSpPr>
          <p:spPr>
            <a:xfrm>
              <a:off x="3972633" y="4580562"/>
              <a:ext cx="89859" cy="26898"/>
            </a:xfrm>
            <a:custGeom>
              <a:avLst/>
              <a:gdLst/>
              <a:ahLst/>
              <a:cxnLst/>
              <a:rect l="l" t="t" r="r" b="b"/>
              <a:pathLst>
                <a:path w="1206" h="361" extrusionOk="0">
                  <a:moveTo>
                    <a:pt x="288" y="0"/>
                  </a:moveTo>
                  <a:lnTo>
                    <a:pt x="1" y="361"/>
                  </a:lnTo>
                  <a:lnTo>
                    <a:pt x="919" y="361"/>
                  </a:lnTo>
                  <a:lnTo>
                    <a:pt x="1206"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23"/>
            <p:cNvSpPr/>
            <p:nvPr/>
          </p:nvSpPr>
          <p:spPr>
            <a:xfrm>
              <a:off x="4050720" y="4580562"/>
              <a:ext cx="97012" cy="26898"/>
            </a:xfrm>
            <a:custGeom>
              <a:avLst/>
              <a:gdLst/>
              <a:ahLst/>
              <a:cxnLst/>
              <a:rect l="l" t="t" r="r" b="b"/>
              <a:pathLst>
                <a:path w="1302" h="361" extrusionOk="0">
                  <a:moveTo>
                    <a:pt x="288" y="0"/>
                  </a:moveTo>
                  <a:lnTo>
                    <a:pt x="152" y="169"/>
                  </a:lnTo>
                  <a:lnTo>
                    <a:pt x="130" y="192"/>
                  </a:lnTo>
                  <a:lnTo>
                    <a:pt x="0" y="361"/>
                  </a:lnTo>
                  <a:lnTo>
                    <a:pt x="1014" y="361"/>
                  </a:lnTo>
                  <a:lnTo>
                    <a:pt x="1301"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23"/>
            <p:cNvSpPr/>
            <p:nvPr/>
          </p:nvSpPr>
          <p:spPr>
            <a:xfrm>
              <a:off x="5146311" y="4456802"/>
              <a:ext cx="97012" cy="26079"/>
            </a:xfrm>
            <a:custGeom>
              <a:avLst/>
              <a:gdLst/>
              <a:ahLst/>
              <a:cxnLst/>
              <a:rect l="l" t="t" r="r" b="b"/>
              <a:pathLst>
                <a:path w="1302" h="350" extrusionOk="0">
                  <a:moveTo>
                    <a:pt x="1301" y="349"/>
                  </a:moveTo>
                  <a:lnTo>
                    <a:pt x="1166" y="186"/>
                  </a:lnTo>
                  <a:lnTo>
                    <a:pt x="1166" y="186"/>
                  </a:lnTo>
                  <a:lnTo>
                    <a:pt x="1020" y="0"/>
                  </a:lnTo>
                  <a:lnTo>
                    <a:pt x="0" y="0"/>
                  </a:lnTo>
                  <a:lnTo>
                    <a:pt x="282" y="349"/>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23"/>
            <p:cNvSpPr/>
            <p:nvPr/>
          </p:nvSpPr>
          <p:spPr>
            <a:xfrm>
              <a:off x="5222683" y="4455535"/>
              <a:ext cx="75" cy="75"/>
            </a:xfrm>
            <a:custGeom>
              <a:avLst/>
              <a:gdLst/>
              <a:ahLst/>
              <a:cxnLst/>
              <a:rect l="l" t="t" r="r" b="b"/>
              <a:pathLst>
                <a:path w="1" h="1" extrusionOk="0">
                  <a:moveTo>
                    <a:pt x="0" y="0"/>
                  </a:move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23"/>
            <p:cNvSpPr/>
            <p:nvPr/>
          </p:nvSpPr>
          <p:spPr>
            <a:xfrm>
              <a:off x="4135884" y="4580562"/>
              <a:ext cx="487668" cy="26898"/>
            </a:xfrm>
            <a:custGeom>
              <a:avLst/>
              <a:gdLst/>
              <a:ahLst/>
              <a:cxnLst/>
              <a:rect l="l" t="t" r="r" b="b"/>
              <a:pathLst>
                <a:path w="6545" h="361" extrusionOk="0">
                  <a:moveTo>
                    <a:pt x="5587" y="0"/>
                  </a:moveTo>
                  <a:lnTo>
                    <a:pt x="4624" y="0"/>
                  </a:lnTo>
                  <a:lnTo>
                    <a:pt x="4517" y="0"/>
                  </a:lnTo>
                  <a:lnTo>
                    <a:pt x="3503" y="0"/>
                  </a:lnTo>
                  <a:lnTo>
                    <a:pt x="3391" y="0"/>
                  </a:lnTo>
                  <a:lnTo>
                    <a:pt x="2467" y="0"/>
                  </a:lnTo>
                  <a:lnTo>
                    <a:pt x="2354" y="0"/>
                  </a:lnTo>
                  <a:lnTo>
                    <a:pt x="1425" y="0"/>
                  </a:lnTo>
                  <a:lnTo>
                    <a:pt x="288" y="0"/>
                  </a:lnTo>
                  <a:lnTo>
                    <a:pt x="1" y="361"/>
                  </a:lnTo>
                  <a:lnTo>
                    <a:pt x="1178" y="361"/>
                  </a:lnTo>
                  <a:lnTo>
                    <a:pt x="2146" y="361"/>
                  </a:lnTo>
                  <a:lnTo>
                    <a:pt x="2264" y="361"/>
                  </a:lnTo>
                  <a:lnTo>
                    <a:pt x="3205" y="361"/>
                  </a:lnTo>
                  <a:lnTo>
                    <a:pt x="3317" y="361"/>
                  </a:lnTo>
                  <a:lnTo>
                    <a:pt x="4387" y="361"/>
                  </a:lnTo>
                  <a:lnTo>
                    <a:pt x="4494" y="361"/>
                  </a:lnTo>
                  <a:lnTo>
                    <a:pt x="5531" y="361"/>
                  </a:lnTo>
                  <a:lnTo>
                    <a:pt x="5632" y="361"/>
                  </a:lnTo>
                  <a:lnTo>
                    <a:pt x="6511" y="361"/>
                  </a:lnTo>
                  <a:lnTo>
                    <a:pt x="6544" y="0"/>
                  </a:lnTo>
                  <a:lnTo>
                    <a:pt x="5688"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23"/>
            <p:cNvSpPr/>
            <p:nvPr/>
          </p:nvSpPr>
          <p:spPr>
            <a:xfrm>
              <a:off x="5331765" y="4580562"/>
              <a:ext cx="90306" cy="26898"/>
            </a:xfrm>
            <a:custGeom>
              <a:avLst/>
              <a:gdLst/>
              <a:ahLst/>
              <a:cxnLst/>
              <a:rect l="l" t="t" r="r" b="b"/>
              <a:pathLst>
                <a:path w="1212" h="361" extrusionOk="0">
                  <a:moveTo>
                    <a:pt x="0" y="0"/>
                  </a:moveTo>
                  <a:lnTo>
                    <a:pt x="288" y="361"/>
                  </a:lnTo>
                  <a:lnTo>
                    <a:pt x="1211" y="361"/>
                  </a:lnTo>
                  <a:lnTo>
                    <a:pt x="918"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23"/>
            <p:cNvSpPr/>
            <p:nvPr/>
          </p:nvSpPr>
          <p:spPr>
            <a:xfrm>
              <a:off x="3891269" y="4580562"/>
              <a:ext cx="93212" cy="26898"/>
            </a:xfrm>
            <a:custGeom>
              <a:avLst/>
              <a:gdLst/>
              <a:ahLst/>
              <a:cxnLst/>
              <a:rect l="l" t="t" r="r" b="b"/>
              <a:pathLst>
                <a:path w="1251" h="361" extrusionOk="0">
                  <a:moveTo>
                    <a:pt x="304" y="0"/>
                  </a:moveTo>
                  <a:lnTo>
                    <a:pt x="0" y="361"/>
                  </a:lnTo>
                  <a:lnTo>
                    <a:pt x="963" y="361"/>
                  </a:lnTo>
                  <a:lnTo>
                    <a:pt x="1014" y="293"/>
                  </a:lnTo>
                  <a:lnTo>
                    <a:pt x="1251"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23"/>
            <p:cNvSpPr/>
            <p:nvPr/>
          </p:nvSpPr>
          <p:spPr>
            <a:xfrm>
              <a:off x="5409777" y="4580562"/>
              <a:ext cx="93287" cy="26898"/>
            </a:xfrm>
            <a:custGeom>
              <a:avLst/>
              <a:gdLst/>
              <a:ahLst/>
              <a:cxnLst/>
              <a:rect l="l" t="t" r="r" b="b"/>
              <a:pathLst>
                <a:path w="1252" h="361" extrusionOk="0">
                  <a:moveTo>
                    <a:pt x="1" y="0"/>
                  </a:moveTo>
                  <a:lnTo>
                    <a:pt x="136" y="169"/>
                  </a:lnTo>
                  <a:lnTo>
                    <a:pt x="136" y="169"/>
                  </a:lnTo>
                  <a:lnTo>
                    <a:pt x="288" y="361"/>
                  </a:lnTo>
                  <a:lnTo>
                    <a:pt x="1251" y="361"/>
                  </a:lnTo>
                  <a:lnTo>
                    <a:pt x="947"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23"/>
            <p:cNvSpPr/>
            <p:nvPr/>
          </p:nvSpPr>
          <p:spPr>
            <a:xfrm>
              <a:off x="5430789" y="4608652"/>
              <a:ext cx="75" cy="75"/>
            </a:xfrm>
            <a:custGeom>
              <a:avLst/>
              <a:gdLst/>
              <a:ahLst/>
              <a:cxnLst/>
              <a:rect l="l" t="t" r="r" b="b"/>
              <a:pathLst>
                <a:path w="1" h="1" extrusionOk="0">
                  <a:moveTo>
                    <a:pt x="0" y="1"/>
                  </a:move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23"/>
            <p:cNvSpPr/>
            <p:nvPr/>
          </p:nvSpPr>
          <p:spPr>
            <a:xfrm>
              <a:off x="5246601" y="4580562"/>
              <a:ext cx="97385" cy="26898"/>
            </a:xfrm>
            <a:custGeom>
              <a:avLst/>
              <a:gdLst/>
              <a:ahLst/>
              <a:cxnLst/>
              <a:rect l="l" t="t" r="r" b="b"/>
              <a:pathLst>
                <a:path w="1307" h="361" extrusionOk="0">
                  <a:moveTo>
                    <a:pt x="1014" y="0"/>
                  </a:moveTo>
                  <a:lnTo>
                    <a:pt x="0" y="0"/>
                  </a:lnTo>
                  <a:lnTo>
                    <a:pt x="287" y="361"/>
                  </a:lnTo>
                  <a:lnTo>
                    <a:pt x="1307" y="361"/>
                  </a:lnTo>
                  <a:lnTo>
                    <a:pt x="1070" y="68"/>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23"/>
            <p:cNvSpPr/>
            <p:nvPr/>
          </p:nvSpPr>
          <p:spPr>
            <a:xfrm>
              <a:off x="5489950" y="4580562"/>
              <a:ext cx="83153" cy="26898"/>
            </a:xfrm>
            <a:custGeom>
              <a:avLst/>
              <a:gdLst/>
              <a:ahLst/>
              <a:cxnLst/>
              <a:rect l="l" t="t" r="r" b="b"/>
              <a:pathLst>
                <a:path w="1116" h="361" extrusionOk="0">
                  <a:moveTo>
                    <a:pt x="761" y="0"/>
                  </a:moveTo>
                  <a:lnTo>
                    <a:pt x="0" y="0"/>
                  </a:lnTo>
                  <a:lnTo>
                    <a:pt x="305" y="361"/>
                  </a:lnTo>
                  <a:lnTo>
                    <a:pt x="1116" y="36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23"/>
            <p:cNvSpPr/>
            <p:nvPr/>
          </p:nvSpPr>
          <p:spPr>
            <a:xfrm>
              <a:off x="5412758" y="4490331"/>
              <a:ext cx="126369" cy="83153"/>
            </a:xfrm>
            <a:custGeom>
              <a:avLst/>
              <a:gdLst/>
              <a:ahLst/>
              <a:cxnLst/>
              <a:rect l="l" t="t" r="r" b="b"/>
              <a:pathLst>
                <a:path w="1696" h="1116" extrusionOk="0">
                  <a:moveTo>
                    <a:pt x="1357" y="772"/>
                  </a:moveTo>
                  <a:lnTo>
                    <a:pt x="1357" y="772"/>
                  </a:lnTo>
                  <a:lnTo>
                    <a:pt x="586" y="1"/>
                  </a:lnTo>
                  <a:lnTo>
                    <a:pt x="0" y="1"/>
                  </a:lnTo>
                  <a:lnTo>
                    <a:pt x="682" y="795"/>
                  </a:lnTo>
                  <a:lnTo>
                    <a:pt x="727" y="845"/>
                  </a:lnTo>
                  <a:lnTo>
                    <a:pt x="952" y="1116"/>
                  </a:lnTo>
                  <a:lnTo>
                    <a:pt x="1695" y="1116"/>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23"/>
            <p:cNvSpPr/>
            <p:nvPr/>
          </p:nvSpPr>
          <p:spPr>
            <a:xfrm>
              <a:off x="5160989" y="4580562"/>
              <a:ext cx="97832" cy="26898"/>
            </a:xfrm>
            <a:custGeom>
              <a:avLst/>
              <a:gdLst/>
              <a:ahLst/>
              <a:cxnLst/>
              <a:rect l="l" t="t" r="r" b="b"/>
              <a:pathLst>
                <a:path w="1313" h="361" extrusionOk="0">
                  <a:moveTo>
                    <a:pt x="1020" y="0"/>
                  </a:moveTo>
                  <a:lnTo>
                    <a:pt x="0" y="0"/>
                  </a:lnTo>
                  <a:lnTo>
                    <a:pt x="248" y="361"/>
                  </a:lnTo>
                  <a:lnTo>
                    <a:pt x="1313" y="361"/>
                  </a:lnTo>
                  <a:lnTo>
                    <a:pt x="1076" y="68"/>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23"/>
            <p:cNvSpPr/>
            <p:nvPr/>
          </p:nvSpPr>
          <p:spPr>
            <a:xfrm>
              <a:off x="5237734" y="4579295"/>
              <a:ext cx="75" cy="75"/>
            </a:xfrm>
            <a:custGeom>
              <a:avLst/>
              <a:gdLst/>
              <a:ahLst/>
              <a:cxnLst/>
              <a:rect l="l" t="t" r="r" b="b"/>
              <a:pathLst>
                <a:path w="1" h="1" extrusionOk="0">
                  <a:moveTo>
                    <a:pt x="1" y="1"/>
                  </a:move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23"/>
            <p:cNvSpPr/>
            <p:nvPr/>
          </p:nvSpPr>
          <p:spPr>
            <a:xfrm>
              <a:off x="4770782" y="4580562"/>
              <a:ext cx="152746" cy="26898"/>
            </a:xfrm>
            <a:custGeom>
              <a:avLst/>
              <a:gdLst/>
              <a:ahLst/>
              <a:cxnLst/>
              <a:rect l="l" t="t" r="r" b="b"/>
              <a:pathLst>
                <a:path w="2050" h="361" extrusionOk="0">
                  <a:moveTo>
                    <a:pt x="1588" y="0"/>
                  </a:moveTo>
                  <a:lnTo>
                    <a:pt x="957" y="0"/>
                  </a:lnTo>
                  <a:lnTo>
                    <a:pt x="0" y="0"/>
                  </a:lnTo>
                  <a:lnTo>
                    <a:pt x="17" y="181"/>
                  </a:lnTo>
                  <a:lnTo>
                    <a:pt x="17" y="181"/>
                  </a:lnTo>
                  <a:lnTo>
                    <a:pt x="34" y="361"/>
                  </a:lnTo>
                  <a:lnTo>
                    <a:pt x="1014" y="361"/>
                  </a:lnTo>
                  <a:lnTo>
                    <a:pt x="1780" y="361"/>
                  </a:lnTo>
                  <a:lnTo>
                    <a:pt x="2050" y="361"/>
                  </a:lnTo>
                  <a:lnTo>
                    <a:pt x="1926"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23"/>
            <p:cNvSpPr/>
            <p:nvPr/>
          </p:nvSpPr>
          <p:spPr>
            <a:xfrm>
              <a:off x="4921813" y="4580562"/>
              <a:ext cx="89859" cy="26898"/>
            </a:xfrm>
            <a:custGeom>
              <a:avLst/>
              <a:gdLst/>
              <a:ahLst/>
              <a:cxnLst/>
              <a:rect l="l" t="t" r="r" b="b"/>
              <a:pathLst>
                <a:path w="1206" h="361" extrusionOk="0">
                  <a:moveTo>
                    <a:pt x="0" y="0"/>
                  </a:moveTo>
                  <a:lnTo>
                    <a:pt x="62" y="175"/>
                  </a:lnTo>
                  <a:lnTo>
                    <a:pt x="62" y="175"/>
                  </a:lnTo>
                  <a:lnTo>
                    <a:pt x="124" y="338"/>
                  </a:lnTo>
                  <a:lnTo>
                    <a:pt x="130" y="361"/>
                  </a:lnTo>
                  <a:lnTo>
                    <a:pt x="1206" y="361"/>
                  </a:lnTo>
                  <a:lnTo>
                    <a:pt x="1020"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23"/>
            <p:cNvSpPr/>
            <p:nvPr/>
          </p:nvSpPr>
          <p:spPr>
            <a:xfrm>
              <a:off x="4930605" y="4608652"/>
              <a:ext cx="75" cy="75"/>
            </a:xfrm>
            <a:custGeom>
              <a:avLst/>
              <a:gdLst/>
              <a:ahLst/>
              <a:cxnLst/>
              <a:rect l="l" t="t" r="r" b="b"/>
              <a:pathLst>
                <a:path w="1" h="1" extrusionOk="0">
                  <a:moveTo>
                    <a:pt x="1" y="1"/>
                  </a:move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23"/>
            <p:cNvSpPr/>
            <p:nvPr/>
          </p:nvSpPr>
          <p:spPr>
            <a:xfrm>
              <a:off x="5006158" y="4580562"/>
              <a:ext cx="83526" cy="26898"/>
            </a:xfrm>
            <a:custGeom>
              <a:avLst/>
              <a:gdLst/>
              <a:ahLst/>
              <a:cxnLst/>
              <a:rect l="l" t="t" r="r" b="b"/>
              <a:pathLst>
                <a:path w="1121" h="361" extrusionOk="0">
                  <a:moveTo>
                    <a:pt x="0" y="0"/>
                  </a:moveTo>
                  <a:lnTo>
                    <a:pt x="85" y="169"/>
                  </a:lnTo>
                  <a:lnTo>
                    <a:pt x="186" y="361"/>
                  </a:lnTo>
                  <a:lnTo>
                    <a:pt x="1121" y="361"/>
                  </a:lnTo>
                  <a:lnTo>
                    <a:pt x="918"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23"/>
            <p:cNvSpPr/>
            <p:nvPr/>
          </p:nvSpPr>
          <p:spPr>
            <a:xfrm>
              <a:off x="5082903" y="4580562"/>
              <a:ext cx="87773" cy="26898"/>
            </a:xfrm>
            <a:custGeom>
              <a:avLst/>
              <a:gdLst/>
              <a:ahLst/>
              <a:cxnLst/>
              <a:rect l="l" t="t" r="r" b="b"/>
              <a:pathLst>
                <a:path w="1178" h="361" extrusionOk="0">
                  <a:moveTo>
                    <a:pt x="1" y="0"/>
                  </a:moveTo>
                  <a:lnTo>
                    <a:pt x="102" y="169"/>
                  </a:lnTo>
                  <a:lnTo>
                    <a:pt x="209" y="361"/>
                  </a:lnTo>
                  <a:lnTo>
                    <a:pt x="1178" y="361"/>
                  </a:lnTo>
                  <a:lnTo>
                    <a:pt x="930"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23"/>
            <p:cNvSpPr/>
            <p:nvPr/>
          </p:nvSpPr>
          <p:spPr>
            <a:xfrm>
              <a:off x="5153017" y="4579295"/>
              <a:ext cx="75" cy="75"/>
            </a:xfrm>
            <a:custGeom>
              <a:avLst/>
              <a:gdLst/>
              <a:ahLst/>
              <a:cxnLst/>
              <a:rect l="l" t="t" r="r" b="b"/>
              <a:pathLst>
                <a:path w="1" h="1" extrusionOk="0">
                  <a:moveTo>
                    <a:pt x="0" y="1"/>
                  </a:move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23"/>
            <p:cNvSpPr/>
            <p:nvPr/>
          </p:nvSpPr>
          <p:spPr>
            <a:xfrm>
              <a:off x="4515660" y="4456802"/>
              <a:ext cx="57522" cy="26079"/>
            </a:xfrm>
            <a:custGeom>
              <a:avLst/>
              <a:gdLst/>
              <a:ahLst/>
              <a:cxnLst/>
              <a:rect l="l" t="t" r="r" b="b"/>
              <a:pathLst>
                <a:path w="772" h="350" extrusionOk="0">
                  <a:moveTo>
                    <a:pt x="715" y="349"/>
                  </a:moveTo>
                  <a:lnTo>
                    <a:pt x="772" y="0"/>
                  </a:lnTo>
                  <a:lnTo>
                    <a:pt x="124" y="0"/>
                  </a:lnTo>
                  <a:lnTo>
                    <a:pt x="0" y="349"/>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23"/>
            <p:cNvSpPr/>
            <p:nvPr/>
          </p:nvSpPr>
          <p:spPr>
            <a:xfrm>
              <a:off x="4757742" y="4456802"/>
              <a:ext cx="60502" cy="26079"/>
            </a:xfrm>
            <a:custGeom>
              <a:avLst/>
              <a:gdLst/>
              <a:ahLst/>
              <a:cxnLst/>
              <a:rect l="l" t="t" r="r" b="b"/>
              <a:pathLst>
                <a:path w="812" h="350" extrusionOk="0">
                  <a:moveTo>
                    <a:pt x="811" y="349"/>
                  </a:moveTo>
                  <a:lnTo>
                    <a:pt x="749" y="0"/>
                  </a:lnTo>
                  <a:lnTo>
                    <a:pt x="0" y="0"/>
                  </a:lnTo>
                  <a:lnTo>
                    <a:pt x="34" y="349"/>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23"/>
            <p:cNvSpPr/>
            <p:nvPr/>
          </p:nvSpPr>
          <p:spPr>
            <a:xfrm>
              <a:off x="4821076" y="4456802"/>
              <a:ext cx="57596" cy="26079"/>
            </a:xfrm>
            <a:custGeom>
              <a:avLst/>
              <a:gdLst/>
              <a:ahLst/>
              <a:cxnLst/>
              <a:rect l="l" t="t" r="r" b="b"/>
              <a:pathLst>
                <a:path w="773" h="350" extrusionOk="0">
                  <a:moveTo>
                    <a:pt x="772" y="349"/>
                  </a:moveTo>
                  <a:lnTo>
                    <a:pt x="648" y="0"/>
                  </a:lnTo>
                  <a:lnTo>
                    <a:pt x="1" y="0"/>
                  </a:lnTo>
                  <a:lnTo>
                    <a:pt x="57" y="349"/>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23"/>
            <p:cNvSpPr/>
            <p:nvPr/>
          </p:nvSpPr>
          <p:spPr>
            <a:xfrm>
              <a:off x="4641507" y="4456802"/>
              <a:ext cx="52082" cy="26079"/>
            </a:xfrm>
            <a:custGeom>
              <a:avLst/>
              <a:gdLst/>
              <a:ahLst/>
              <a:cxnLst/>
              <a:rect l="l" t="t" r="r" b="b"/>
              <a:pathLst>
                <a:path w="699" h="350" extrusionOk="0">
                  <a:moveTo>
                    <a:pt x="1" y="349"/>
                  </a:moveTo>
                  <a:lnTo>
                    <a:pt x="699" y="349"/>
                  </a:lnTo>
                  <a:lnTo>
                    <a:pt x="699" y="0"/>
                  </a:lnTo>
                  <a:lnTo>
                    <a:pt x="34"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23"/>
            <p:cNvSpPr/>
            <p:nvPr/>
          </p:nvSpPr>
          <p:spPr>
            <a:xfrm>
              <a:off x="4576460" y="4456802"/>
              <a:ext cx="60055" cy="26079"/>
            </a:xfrm>
            <a:custGeom>
              <a:avLst/>
              <a:gdLst/>
              <a:ahLst/>
              <a:cxnLst/>
              <a:rect l="l" t="t" r="r" b="b"/>
              <a:pathLst>
                <a:path w="806" h="350" extrusionOk="0">
                  <a:moveTo>
                    <a:pt x="800" y="51"/>
                  </a:moveTo>
                  <a:lnTo>
                    <a:pt x="806" y="0"/>
                  </a:lnTo>
                  <a:lnTo>
                    <a:pt x="57" y="0"/>
                  </a:lnTo>
                  <a:lnTo>
                    <a:pt x="1" y="349"/>
                  </a:lnTo>
                  <a:lnTo>
                    <a:pt x="772" y="349"/>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23"/>
            <p:cNvSpPr/>
            <p:nvPr/>
          </p:nvSpPr>
          <p:spPr>
            <a:xfrm>
              <a:off x="4700668" y="4456802"/>
              <a:ext cx="52530" cy="26079"/>
            </a:xfrm>
            <a:custGeom>
              <a:avLst/>
              <a:gdLst/>
              <a:ahLst/>
              <a:cxnLst/>
              <a:rect l="l" t="t" r="r" b="b"/>
              <a:pathLst>
                <a:path w="705" h="350" extrusionOk="0">
                  <a:moveTo>
                    <a:pt x="682" y="175"/>
                  </a:moveTo>
                  <a:lnTo>
                    <a:pt x="688" y="175"/>
                  </a:lnTo>
                  <a:lnTo>
                    <a:pt x="665" y="0"/>
                  </a:lnTo>
                  <a:lnTo>
                    <a:pt x="1" y="0"/>
                  </a:lnTo>
                  <a:lnTo>
                    <a:pt x="1" y="349"/>
                  </a:lnTo>
                  <a:lnTo>
                    <a:pt x="705" y="349"/>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23"/>
            <p:cNvSpPr/>
            <p:nvPr/>
          </p:nvSpPr>
          <p:spPr>
            <a:xfrm>
              <a:off x="4877331" y="4456802"/>
              <a:ext cx="69294" cy="26079"/>
            </a:xfrm>
            <a:custGeom>
              <a:avLst/>
              <a:gdLst/>
              <a:ahLst/>
              <a:cxnLst/>
              <a:rect l="l" t="t" r="r" b="b"/>
              <a:pathLst>
                <a:path w="930" h="350" extrusionOk="0">
                  <a:moveTo>
                    <a:pt x="930" y="349"/>
                  </a:moveTo>
                  <a:lnTo>
                    <a:pt x="744" y="0"/>
                  </a:lnTo>
                  <a:lnTo>
                    <a:pt x="0" y="0"/>
                  </a:lnTo>
                  <a:lnTo>
                    <a:pt x="124" y="349"/>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23"/>
            <p:cNvSpPr/>
            <p:nvPr/>
          </p:nvSpPr>
          <p:spPr>
            <a:xfrm>
              <a:off x="4885303" y="4484072"/>
              <a:ext cx="75" cy="75"/>
            </a:xfrm>
            <a:custGeom>
              <a:avLst/>
              <a:gdLst/>
              <a:ahLst/>
              <a:cxnLst/>
              <a:rect l="l" t="t" r="r" b="b"/>
              <a:pathLst>
                <a:path w="1" h="1" extrusionOk="0">
                  <a:moveTo>
                    <a:pt x="0" y="0"/>
                  </a:moveTo>
                  <a:lnTo>
                    <a:pt x="0"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23"/>
            <p:cNvSpPr/>
            <p:nvPr/>
          </p:nvSpPr>
          <p:spPr>
            <a:xfrm>
              <a:off x="5011597" y="4456802"/>
              <a:ext cx="72647" cy="26079"/>
            </a:xfrm>
            <a:custGeom>
              <a:avLst/>
              <a:gdLst/>
              <a:ahLst/>
              <a:cxnLst/>
              <a:rect l="l" t="t" r="r" b="b"/>
              <a:pathLst>
                <a:path w="975" h="350" extrusionOk="0">
                  <a:moveTo>
                    <a:pt x="975" y="349"/>
                  </a:moveTo>
                  <a:lnTo>
                    <a:pt x="733" y="0"/>
                  </a:lnTo>
                  <a:lnTo>
                    <a:pt x="1" y="0"/>
                  </a:lnTo>
                  <a:lnTo>
                    <a:pt x="203" y="349"/>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23"/>
            <p:cNvSpPr/>
            <p:nvPr/>
          </p:nvSpPr>
          <p:spPr>
            <a:xfrm>
              <a:off x="5074930" y="4456802"/>
              <a:ext cx="83153" cy="26079"/>
            </a:xfrm>
            <a:custGeom>
              <a:avLst/>
              <a:gdLst/>
              <a:ahLst/>
              <a:cxnLst/>
              <a:rect l="l" t="t" r="r" b="b"/>
              <a:pathLst>
                <a:path w="1116" h="350" extrusionOk="0">
                  <a:moveTo>
                    <a:pt x="1116" y="349"/>
                  </a:moveTo>
                  <a:lnTo>
                    <a:pt x="885" y="62"/>
                  </a:lnTo>
                  <a:lnTo>
                    <a:pt x="834" y="0"/>
                  </a:lnTo>
                  <a:lnTo>
                    <a:pt x="1" y="0"/>
                  </a:lnTo>
                  <a:lnTo>
                    <a:pt x="243" y="349"/>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23"/>
            <p:cNvSpPr/>
            <p:nvPr/>
          </p:nvSpPr>
          <p:spPr>
            <a:xfrm>
              <a:off x="4236621" y="4456802"/>
              <a:ext cx="82706" cy="26079"/>
            </a:xfrm>
            <a:custGeom>
              <a:avLst/>
              <a:gdLst/>
              <a:ahLst/>
              <a:cxnLst/>
              <a:rect l="l" t="t" r="r" b="b"/>
              <a:pathLst>
                <a:path w="1110" h="350" extrusionOk="0">
                  <a:moveTo>
                    <a:pt x="867" y="349"/>
                  </a:moveTo>
                  <a:lnTo>
                    <a:pt x="1109" y="0"/>
                  </a:lnTo>
                  <a:lnTo>
                    <a:pt x="282" y="0"/>
                  </a:lnTo>
                  <a:lnTo>
                    <a:pt x="0" y="349"/>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23"/>
            <p:cNvSpPr/>
            <p:nvPr/>
          </p:nvSpPr>
          <p:spPr>
            <a:xfrm>
              <a:off x="4073371" y="4456802"/>
              <a:ext cx="89412" cy="26079"/>
            </a:xfrm>
            <a:custGeom>
              <a:avLst/>
              <a:gdLst/>
              <a:ahLst/>
              <a:cxnLst/>
              <a:rect l="l" t="t" r="r" b="b"/>
              <a:pathLst>
                <a:path w="1200" h="350" extrusionOk="0">
                  <a:moveTo>
                    <a:pt x="918" y="349"/>
                  </a:moveTo>
                  <a:lnTo>
                    <a:pt x="1200" y="0"/>
                  </a:lnTo>
                  <a:lnTo>
                    <a:pt x="282" y="0"/>
                  </a:lnTo>
                  <a:lnTo>
                    <a:pt x="0" y="349"/>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23"/>
            <p:cNvSpPr/>
            <p:nvPr/>
          </p:nvSpPr>
          <p:spPr>
            <a:xfrm>
              <a:off x="3942904" y="4456802"/>
              <a:ext cx="67208" cy="26079"/>
            </a:xfrm>
            <a:custGeom>
              <a:avLst/>
              <a:gdLst/>
              <a:ahLst/>
              <a:cxnLst/>
              <a:rect l="l" t="t" r="r" b="b"/>
              <a:pathLst>
                <a:path w="902" h="350" extrusionOk="0">
                  <a:moveTo>
                    <a:pt x="901" y="0"/>
                  </a:moveTo>
                  <a:lnTo>
                    <a:pt x="349" y="0"/>
                  </a:lnTo>
                  <a:lnTo>
                    <a:pt x="0" y="349"/>
                  </a:lnTo>
                  <a:lnTo>
                    <a:pt x="603" y="349"/>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23"/>
            <p:cNvSpPr/>
            <p:nvPr/>
          </p:nvSpPr>
          <p:spPr>
            <a:xfrm>
              <a:off x="3997445" y="4456802"/>
              <a:ext cx="87326" cy="26079"/>
            </a:xfrm>
            <a:custGeom>
              <a:avLst/>
              <a:gdLst/>
              <a:ahLst/>
              <a:cxnLst/>
              <a:rect l="l" t="t" r="r" b="b"/>
              <a:pathLst>
                <a:path w="1172" h="350" extrusionOk="0">
                  <a:moveTo>
                    <a:pt x="141" y="186"/>
                  </a:moveTo>
                  <a:lnTo>
                    <a:pt x="79" y="259"/>
                  </a:lnTo>
                  <a:lnTo>
                    <a:pt x="0" y="349"/>
                  </a:lnTo>
                  <a:lnTo>
                    <a:pt x="890" y="349"/>
                  </a:lnTo>
                  <a:lnTo>
                    <a:pt x="1171" y="0"/>
                  </a:lnTo>
                  <a:lnTo>
                    <a:pt x="299"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23"/>
            <p:cNvSpPr/>
            <p:nvPr/>
          </p:nvSpPr>
          <p:spPr>
            <a:xfrm>
              <a:off x="3897975" y="4490331"/>
              <a:ext cx="83600" cy="37851"/>
            </a:xfrm>
            <a:custGeom>
              <a:avLst/>
              <a:gdLst/>
              <a:ahLst/>
              <a:cxnLst/>
              <a:rect l="l" t="t" r="r" b="b"/>
              <a:pathLst>
                <a:path w="1122" h="508" extrusionOk="0">
                  <a:moveTo>
                    <a:pt x="1121" y="1"/>
                  </a:moveTo>
                  <a:lnTo>
                    <a:pt x="507" y="1"/>
                  </a:lnTo>
                  <a:lnTo>
                    <a:pt x="0" y="508"/>
                  </a:lnTo>
                  <a:lnTo>
                    <a:pt x="687" y="508"/>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23"/>
            <p:cNvSpPr/>
            <p:nvPr/>
          </p:nvSpPr>
          <p:spPr>
            <a:xfrm>
              <a:off x="3852673" y="4535260"/>
              <a:ext cx="90232" cy="38224"/>
            </a:xfrm>
            <a:custGeom>
              <a:avLst/>
              <a:gdLst/>
              <a:ahLst/>
              <a:cxnLst/>
              <a:rect l="l" t="t" r="r" b="b"/>
              <a:pathLst>
                <a:path w="1211" h="513" extrusionOk="0">
                  <a:moveTo>
                    <a:pt x="1008" y="242"/>
                  </a:moveTo>
                  <a:lnTo>
                    <a:pt x="1008" y="242"/>
                  </a:lnTo>
                  <a:lnTo>
                    <a:pt x="1183" y="34"/>
                  </a:lnTo>
                  <a:lnTo>
                    <a:pt x="1211" y="0"/>
                  </a:lnTo>
                  <a:lnTo>
                    <a:pt x="507" y="0"/>
                  </a:lnTo>
                  <a:lnTo>
                    <a:pt x="0" y="513"/>
                  </a:lnTo>
                  <a:lnTo>
                    <a:pt x="777" y="513"/>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23"/>
            <p:cNvSpPr/>
            <p:nvPr/>
          </p:nvSpPr>
          <p:spPr>
            <a:xfrm>
              <a:off x="4376327" y="4456802"/>
              <a:ext cx="76820" cy="26079"/>
            </a:xfrm>
            <a:custGeom>
              <a:avLst/>
              <a:gdLst/>
              <a:ahLst/>
              <a:cxnLst/>
              <a:rect l="l" t="t" r="r" b="b"/>
              <a:pathLst>
                <a:path w="1031" h="350" extrusionOk="0">
                  <a:moveTo>
                    <a:pt x="851" y="349"/>
                  </a:moveTo>
                  <a:lnTo>
                    <a:pt x="1031" y="0"/>
                  </a:lnTo>
                  <a:lnTo>
                    <a:pt x="197" y="0"/>
                  </a:lnTo>
                  <a:lnTo>
                    <a:pt x="0" y="349"/>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23"/>
            <p:cNvSpPr/>
            <p:nvPr/>
          </p:nvSpPr>
          <p:spPr>
            <a:xfrm>
              <a:off x="4151382" y="4456802"/>
              <a:ext cx="96639" cy="26079"/>
            </a:xfrm>
            <a:custGeom>
              <a:avLst/>
              <a:gdLst/>
              <a:ahLst/>
              <a:cxnLst/>
              <a:rect l="l" t="t" r="r" b="b"/>
              <a:pathLst>
                <a:path w="1297" h="350" extrusionOk="0">
                  <a:moveTo>
                    <a:pt x="130" y="186"/>
                  </a:moveTo>
                  <a:lnTo>
                    <a:pt x="1" y="349"/>
                  </a:lnTo>
                  <a:lnTo>
                    <a:pt x="1015" y="349"/>
                  </a:lnTo>
                  <a:lnTo>
                    <a:pt x="1296" y="0"/>
                  </a:lnTo>
                  <a:lnTo>
                    <a:pt x="282"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23"/>
            <p:cNvSpPr/>
            <p:nvPr/>
          </p:nvSpPr>
          <p:spPr>
            <a:xfrm>
              <a:off x="4448080" y="4456802"/>
              <a:ext cx="69294" cy="26079"/>
            </a:xfrm>
            <a:custGeom>
              <a:avLst/>
              <a:gdLst/>
              <a:ahLst/>
              <a:cxnLst/>
              <a:rect l="l" t="t" r="r" b="b"/>
              <a:pathLst>
                <a:path w="930" h="350" extrusionOk="0">
                  <a:moveTo>
                    <a:pt x="0" y="349"/>
                  </a:moveTo>
                  <a:lnTo>
                    <a:pt x="800" y="349"/>
                  </a:lnTo>
                  <a:lnTo>
                    <a:pt x="930" y="0"/>
                  </a:lnTo>
                  <a:lnTo>
                    <a:pt x="181" y="0"/>
                  </a:lnTo>
                  <a:lnTo>
                    <a:pt x="85" y="186"/>
                  </a:lnTo>
                  <a:lnTo>
                    <a:pt x="85" y="186"/>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23"/>
            <p:cNvSpPr/>
            <p:nvPr/>
          </p:nvSpPr>
          <p:spPr>
            <a:xfrm>
              <a:off x="4310013" y="4456802"/>
              <a:ext cx="72647" cy="26079"/>
            </a:xfrm>
            <a:custGeom>
              <a:avLst/>
              <a:gdLst/>
              <a:ahLst/>
              <a:cxnLst/>
              <a:rect l="l" t="t" r="r" b="b"/>
              <a:pathLst>
                <a:path w="975" h="350" extrusionOk="0">
                  <a:moveTo>
                    <a:pt x="772" y="349"/>
                  </a:moveTo>
                  <a:lnTo>
                    <a:pt x="879" y="164"/>
                  </a:lnTo>
                  <a:lnTo>
                    <a:pt x="975" y="0"/>
                  </a:lnTo>
                  <a:lnTo>
                    <a:pt x="243" y="0"/>
                  </a:lnTo>
                  <a:lnTo>
                    <a:pt x="1" y="349"/>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23"/>
            <p:cNvSpPr/>
            <p:nvPr/>
          </p:nvSpPr>
          <p:spPr>
            <a:xfrm>
              <a:off x="4327672" y="4455535"/>
              <a:ext cx="75" cy="75"/>
            </a:xfrm>
            <a:custGeom>
              <a:avLst/>
              <a:gdLst/>
              <a:ahLst/>
              <a:cxnLst/>
              <a:rect l="l" t="t" r="r" b="b"/>
              <a:pathLst>
                <a:path w="1" h="1" extrusionOk="0">
                  <a:moveTo>
                    <a:pt x="0" y="0"/>
                  </a:move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23"/>
            <p:cNvSpPr/>
            <p:nvPr/>
          </p:nvSpPr>
          <p:spPr>
            <a:xfrm>
              <a:off x="3819069" y="4580562"/>
              <a:ext cx="85239" cy="26898"/>
            </a:xfrm>
            <a:custGeom>
              <a:avLst/>
              <a:gdLst/>
              <a:ahLst/>
              <a:cxnLst/>
              <a:rect l="l" t="t" r="r" b="b"/>
              <a:pathLst>
                <a:path w="1144" h="361" extrusionOk="0">
                  <a:moveTo>
                    <a:pt x="355" y="0"/>
                  </a:moveTo>
                  <a:lnTo>
                    <a:pt x="1" y="361"/>
                  </a:lnTo>
                  <a:lnTo>
                    <a:pt x="840" y="361"/>
                  </a:lnTo>
                  <a:lnTo>
                    <a:pt x="1144"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23"/>
            <p:cNvSpPr/>
            <p:nvPr/>
          </p:nvSpPr>
          <p:spPr>
            <a:xfrm>
              <a:off x="3882477" y="4608652"/>
              <a:ext cx="75" cy="75"/>
            </a:xfrm>
            <a:custGeom>
              <a:avLst/>
              <a:gdLst/>
              <a:ahLst/>
              <a:cxnLst/>
              <a:rect l="l" t="t" r="r" b="b"/>
              <a:pathLst>
                <a:path w="1" h="1" extrusionOk="0">
                  <a:moveTo>
                    <a:pt x="0" y="1"/>
                  </a:move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23"/>
            <p:cNvSpPr/>
            <p:nvPr/>
          </p:nvSpPr>
          <p:spPr>
            <a:xfrm>
              <a:off x="3987312" y="3457707"/>
              <a:ext cx="927426" cy="879143"/>
            </a:xfrm>
            <a:custGeom>
              <a:avLst/>
              <a:gdLst/>
              <a:ahLst/>
              <a:cxnLst/>
              <a:rect l="l" t="t" r="r" b="b"/>
              <a:pathLst>
                <a:path w="12447" h="11799" extrusionOk="0">
                  <a:moveTo>
                    <a:pt x="1" y="1"/>
                  </a:moveTo>
                  <a:lnTo>
                    <a:pt x="1" y="11799"/>
                  </a:lnTo>
                  <a:lnTo>
                    <a:pt x="649" y="11799"/>
                  </a:lnTo>
                  <a:lnTo>
                    <a:pt x="12447" y="1"/>
                  </a:lnTo>
                  <a:close/>
                </a:path>
              </a:pathLst>
            </a:custGeom>
            <a:solidFill>
              <a:srgbClr val="91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23"/>
            <p:cNvSpPr/>
            <p:nvPr/>
          </p:nvSpPr>
          <p:spPr>
            <a:xfrm>
              <a:off x="4354496" y="3457707"/>
              <a:ext cx="1049920" cy="879143"/>
            </a:xfrm>
            <a:custGeom>
              <a:avLst/>
              <a:gdLst/>
              <a:ahLst/>
              <a:cxnLst/>
              <a:rect l="l" t="t" r="r" b="b"/>
              <a:pathLst>
                <a:path w="14091" h="11799" extrusionOk="0">
                  <a:moveTo>
                    <a:pt x="1" y="11799"/>
                  </a:moveTo>
                  <a:lnTo>
                    <a:pt x="14091" y="11799"/>
                  </a:lnTo>
                  <a:lnTo>
                    <a:pt x="14091" y="1"/>
                  </a:lnTo>
                  <a:lnTo>
                    <a:pt x="11793" y="1"/>
                  </a:lnTo>
                  <a:close/>
                </a:path>
              </a:pathLst>
            </a:custGeom>
            <a:solidFill>
              <a:srgbClr val="91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23"/>
            <p:cNvSpPr/>
            <p:nvPr/>
          </p:nvSpPr>
          <p:spPr>
            <a:xfrm>
              <a:off x="4035594" y="3457707"/>
              <a:ext cx="1197599" cy="879143"/>
            </a:xfrm>
            <a:custGeom>
              <a:avLst/>
              <a:gdLst/>
              <a:ahLst/>
              <a:cxnLst/>
              <a:rect l="l" t="t" r="r" b="b"/>
              <a:pathLst>
                <a:path w="16073" h="11799" extrusionOk="0">
                  <a:moveTo>
                    <a:pt x="11799" y="1"/>
                  </a:moveTo>
                  <a:lnTo>
                    <a:pt x="1" y="11799"/>
                  </a:lnTo>
                  <a:lnTo>
                    <a:pt x="4281" y="11799"/>
                  </a:lnTo>
                  <a:lnTo>
                    <a:pt x="16073" y="1"/>
                  </a:lnTo>
                  <a:close/>
                </a:path>
              </a:pathLst>
            </a:custGeom>
            <a:solidFill>
              <a:srgbClr val="91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23"/>
            <p:cNvSpPr/>
            <p:nvPr/>
          </p:nvSpPr>
          <p:spPr>
            <a:xfrm>
              <a:off x="3635700" y="4664906"/>
              <a:ext cx="2106547" cy="58416"/>
            </a:xfrm>
            <a:custGeom>
              <a:avLst/>
              <a:gdLst/>
              <a:ahLst/>
              <a:cxnLst/>
              <a:rect l="l" t="t" r="r" b="b"/>
              <a:pathLst>
                <a:path w="28272" h="784" extrusionOk="0">
                  <a:moveTo>
                    <a:pt x="1" y="0"/>
                  </a:moveTo>
                  <a:cubicBezTo>
                    <a:pt x="1" y="434"/>
                    <a:pt x="356" y="783"/>
                    <a:pt x="789" y="783"/>
                  </a:cubicBezTo>
                  <a:lnTo>
                    <a:pt x="14136" y="783"/>
                  </a:lnTo>
                  <a:lnTo>
                    <a:pt x="27488" y="783"/>
                  </a:lnTo>
                  <a:cubicBezTo>
                    <a:pt x="27922" y="783"/>
                    <a:pt x="28271" y="434"/>
                    <a:pt x="28271" y="0"/>
                  </a:cubicBez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23"/>
            <p:cNvSpPr/>
            <p:nvPr/>
          </p:nvSpPr>
          <p:spPr>
            <a:xfrm>
              <a:off x="3635700" y="4385422"/>
              <a:ext cx="2106547" cy="279562"/>
            </a:xfrm>
            <a:custGeom>
              <a:avLst/>
              <a:gdLst/>
              <a:ahLst/>
              <a:cxnLst/>
              <a:rect l="l" t="t" r="r" b="b"/>
              <a:pathLst>
                <a:path w="28272" h="3752" extrusionOk="0">
                  <a:moveTo>
                    <a:pt x="14136" y="1"/>
                  </a:moveTo>
                  <a:lnTo>
                    <a:pt x="3734" y="1"/>
                  </a:lnTo>
                  <a:lnTo>
                    <a:pt x="1" y="3751"/>
                  </a:lnTo>
                  <a:lnTo>
                    <a:pt x="28271" y="3751"/>
                  </a:lnTo>
                  <a:lnTo>
                    <a:pt x="24537" y="1"/>
                  </a:lnTo>
                  <a:close/>
                </a:path>
              </a:pathLst>
            </a:cu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23"/>
            <p:cNvSpPr/>
            <p:nvPr/>
          </p:nvSpPr>
          <p:spPr>
            <a:xfrm>
              <a:off x="3913920" y="3378429"/>
              <a:ext cx="1550106" cy="1007077"/>
            </a:xfrm>
            <a:custGeom>
              <a:avLst/>
              <a:gdLst/>
              <a:ahLst/>
              <a:cxnLst/>
              <a:rect l="l" t="t" r="r" b="b"/>
              <a:pathLst>
                <a:path w="20804" h="13516" extrusionOk="0">
                  <a:moveTo>
                    <a:pt x="20488" y="0"/>
                  </a:moveTo>
                  <a:lnTo>
                    <a:pt x="316" y="0"/>
                  </a:lnTo>
                  <a:cubicBezTo>
                    <a:pt x="141" y="0"/>
                    <a:pt x="0" y="147"/>
                    <a:pt x="0" y="321"/>
                  </a:cubicBezTo>
                  <a:lnTo>
                    <a:pt x="0" y="13516"/>
                  </a:lnTo>
                  <a:lnTo>
                    <a:pt x="20803" y="13516"/>
                  </a:lnTo>
                  <a:lnTo>
                    <a:pt x="20803" y="321"/>
                  </a:lnTo>
                  <a:cubicBezTo>
                    <a:pt x="20803" y="147"/>
                    <a:pt x="20663" y="0"/>
                    <a:pt x="204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23"/>
            <p:cNvSpPr/>
            <p:nvPr/>
          </p:nvSpPr>
          <p:spPr>
            <a:xfrm>
              <a:off x="4049900" y="4378344"/>
              <a:ext cx="1278592" cy="13859"/>
            </a:xfrm>
            <a:custGeom>
              <a:avLst/>
              <a:gdLst/>
              <a:ahLst/>
              <a:cxnLst/>
              <a:rect l="l" t="t" r="r" b="b"/>
              <a:pathLst>
                <a:path w="17160" h="186" extrusionOk="0">
                  <a:moveTo>
                    <a:pt x="0" y="96"/>
                  </a:moveTo>
                  <a:cubicBezTo>
                    <a:pt x="715" y="73"/>
                    <a:pt x="1430" y="62"/>
                    <a:pt x="2146" y="51"/>
                  </a:cubicBezTo>
                  <a:lnTo>
                    <a:pt x="4291" y="23"/>
                  </a:lnTo>
                  <a:cubicBezTo>
                    <a:pt x="5716" y="6"/>
                    <a:pt x="7146" y="6"/>
                    <a:pt x="8577" y="0"/>
                  </a:cubicBezTo>
                  <a:cubicBezTo>
                    <a:pt x="10007" y="6"/>
                    <a:pt x="11438" y="6"/>
                    <a:pt x="12868" y="23"/>
                  </a:cubicBezTo>
                  <a:lnTo>
                    <a:pt x="15014" y="51"/>
                  </a:lnTo>
                  <a:cubicBezTo>
                    <a:pt x="15729" y="62"/>
                    <a:pt x="16444" y="73"/>
                    <a:pt x="17159" y="96"/>
                  </a:cubicBezTo>
                  <a:cubicBezTo>
                    <a:pt x="16444" y="118"/>
                    <a:pt x="15729" y="124"/>
                    <a:pt x="15014" y="141"/>
                  </a:cubicBezTo>
                  <a:lnTo>
                    <a:pt x="12868" y="169"/>
                  </a:lnTo>
                  <a:cubicBezTo>
                    <a:pt x="11438" y="180"/>
                    <a:pt x="10007" y="180"/>
                    <a:pt x="8577" y="186"/>
                  </a:cubicBezTo>
                  <a:cubicBezTo>
                    <a:pt x="7146" y="180"/>
                    <a:pt x="5716" y="180"/>
                    <a:pt x="4291" y="169"/>
                  </a:cubicBezTo>
                  <a:lnTo>
                    <a:pt x="2146" y="141"/>
                  </a:lnTo>
                  <a:cubicBezTo>
                    <a:pt x="1430" y="124"/>
                    <a:pt x="715" y="113"/>
                    <a:pt x="0" y="96"/>
                  </a:cubicBezTo>
                  <a:close/>
                </a:path>
              </a:pathLst>
            </a:custGeom>
            <a:solidFill>
              <a:srgbClr val="112C5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23"/>
            <p:cNvSpPr/>
            <p:nvPr/>
          </p:nvSpPr>
          <p:spPr>
            <a:xfrm>
              <a:off x="4554256" y="4528554"/>
              <a:ext cx="67208" cy="37851"/>
            </a:xfrm>
            <a:custGeom>
              <a:avLst/>
              <a:gdLst/>
              <a:ahLst/>
              <a:cxnLst/>
              <a:rect l="l" t="t" r="r" b="b"/>
              <a:pathLst>
                <a:path w="902" h="508" extrusionOk="0">
                  <a:moveTo>
                    <a:pt x="85" y="0"/>
                  </a:moveTo>
                  <a:lnTo>
                    <a:pt x="0" y="507"/>
                  </a:lnTo>
                  <a:lnTo>
                    <a:pt x="851" y="507"/>
                  </a:lnTo>
                  <a:lnTo>
                    <a:pt x="901"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23"/>
            <p:cNvSpPr/>
            <p:nvPr/>
          </p:nvSpPr>
          <p:spPr>
            <a:xfrm>
              <a:off x="4070837" y="4528554"/>
              <a:ext cx="106698" cy="37851"/>
            </a:xfrm>
            <a:custGeom>
              <a:avLst/>
              <a:gdLst/>
              <a:ahLst/>
              <a:cxnLst/>
              <a:rect l="l" t="t" r="r" b="b"/>
              <a:pathLst>
                <a:path w="1432" h="508" extrusionOk="0">
                  <a:moveTo>
                    <a:pt x="1431" y="0"/>
                  </a:moveTo>
                  <a:lnTo>
                    <a:pt x="412" y="0"/>
                  </a:lnTo>
                  <a:lnTo>
                    <a:pt x="1" y="507"/>
                  </a:lnTo>
                  <a:lnTo>
                    <a:pt x="1020" y="507"/>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23"/>
            <p:cNvSpPr/>
            <p:nvPr/>
          </p:nvSpPr>
          <p:spPr>
            <a:xfrm>
              <a:off x="4693962" y="4528554"/>
              <a:ext cx="61769" cy="37851"/>
            </a:xfrm>
            <a:custGeom>
              <a:avLst/>
              <a:gdLst/>
              <a:ahLst/>
              <a:cxnLst/>
              <a:rect l="l" t="t" r="r" b="b"/>
              <a:pathLst>
                <a:path w="829" h="508" extrusionOk="0">
                  <a:moveTo>
                    <a:pt x="772" y="0"/>
                  </a:moveTo>
                  <a:lnTo>
                    <a:pt x="0" y="0"/>
                  </a:lnTo>
                  <a:lnTo>
                    <a:pt x="0" y="507"/>
                  </a:lnTo>
                  <a:lnTo>
                    <a:pt x="828" y="507"/>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23"/>
            <p:cNvSpPr/>
            <p:nvPr/>
          </p:nvSpPr>
          <p:spPr>
            <a:xfrm>
              <a:off x="4827409" y="4528554"/>
              <a:ext cx="77267" cy="37851"/>
            </a:xfrm>
            <a:custGeom>
              <a:avLst/>
              <a:gdLst/>
              <a:ahLst/>
              <a:cxnLst/>
              <a:rect l="l" t="t" r="r" b="b"/>
              <a:pathLst>
                <a:path w="1037" h="508" extrusionOk="0">
                  <a:moveTo>
                    <a:pt x="1036" y="507"/>
                  </a:moveTo>
                  <a:lnTo>
                    <a:pt x="851" y="0"/>
                  </a:lnTo>
                  <a:lnTo>
                    <a:pt x="0" y="0"/>
                  </a:lnTo>
                  <a:lnTo>
                    <a:pt x="85" y="507"/>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23"/>
            <p:cNvSpPr/>
            <p:nvPr/>
          </p:nvSpPr>
          <p:spPr>
            <a:xfrm>
              <a:off x="4898715" y="4528554"/>
              <a:ext cx="88220" cy="37851"/>
            </a:xfrm>
            <a:custGeom>
              <a:avLst/>
              <a:gdLst/>
              <a:ahLst/>
              <a:cxnLst/>
              <a:rect l="l" t="t" r="r" b="b"/>
              <a:pathLst>
                <a:path w="1184" h="508" extrusionOk="0">
                  <a:moveTo>
                    <a:pt x="1183" y="507"/>
                  </a:moveTo>
                  <a:lnTo>
                    <a:pt x="919" y="0"/>
                  </a:lnTo>
                  <a:lnTo>
                    <a:pt x="1" y="0"/>
                  </a:lnTo>
                  <a:lnTo>
                    <a:pt x="181" y="507"/>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23"/>
            <p:cNvSpPr/>
            <p:nvPr/>
          </p:nvSpPr>
          <p:spPr>
            <a:xfrm>
              <a:off x="4896629" y="4526841"/>
              <a:ext cx="75" cy="75"/>
            </a:xfrm>
            <a:custGeom>
              <a:avLst/>
              <a:gdLst/>
              <a:ahLst/>
              <a:cxnLst/>
              <a:rect l="l" t="t" r="r" b="b"/>
              <a:pathLst>
                <a:path w="1" h="1" extrusionOk="0">
                  <a:moveTo>
                    <a:pt x="0" y="1"/>
                  </a:moveTo>
                  <a:lnTo>
                    <a:pt x="0"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23"/>
            <p:cNvSpPr/>
            <p:nvPr/>
          </p:nvSpPr>
          <p:spPr>
            <a:xfrm>
              <a:off x="4759009" y="4528554"/>
              <a:ext cx="67208" cy="37851"/>
            </a:xfrm>
            <a:custGeom>
              <a:avLst/>
              <a:gdLst/>
              <a:ahLst/>
              <a:cxnLst/>
              <a:rect l="l" t="t" r="r" b="b"/>
              <a:pathLst>
                <a:path w="902" h="508" extrusionOk="0">
                  <a:moveTo>
                    <a:pt x="817" y="0"/>
                  </a:moveTo>
                  <a:lnTo>
                    <a:pt x="0" y="0"/>
                  </a:lnTo>
                  <a:lnTo>
                    <a:pt x="29" y="254"/>
                  </a:lnTo>
                  <a:lnTo>
                    <a:pt x="29" y="254"/>
                  </a:lnTo>
                  <a:lnTo>
                    <a:pt x="51" y="507"/>
                  </a:lnTo>
                  <a:lnTo>
                    <a:pt x="901" y="507"/>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23"/>
            <p:cNvSpPr/>
            <p:nvPr/>
          </p:nvSpPr>
          <p:spPr>
            <a:xfrm>
              <a:off x="4475798" y="4528554"/>
              <a:ext cx="77267" cy="37851"/>
            </a:xfrm>
            <a:custGeom>
              <a:avLst/>
              <a:gdLst/>
              <a:ahLst/>
              <a:cxnLst/>
              <a:rect l="l" t="t" r="r" b="b"/>
              <a:pathLst>
                <a:path w="1037" h="508" extrusionOk="0">
                  <a:moveTo>
                    <a:pt x="186" y="0"/>
                  </a:moveTo>
                  <a:lnTo>
                    <a:pt x="0" y="507"/>
                  </a:lnTo>
                  <a:lnTo>
                    <a:pt x="952" y="507"/>
                  </a:lnTo>
                  <a:lnTo>
                    <a:pt x="1036"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23"/>
            <p:cNvSpPr/>
            <p:nvPr/>
          </p:nvSpPr>
          <p:spPr>
            <a:xfrm>
              <a:off x="4240347" y="4528554"/>
              <a:ext cx="89859" cy="37851"/>
            </a:xfrm>
            <a:custGeom>
              <a:avLst/>
              <a:gdLst/>
              <a:ahLst/>
              <a:cxnLst/>
              <a:rect l="l" t="t" r="r" b="b"/>
              <a:pathLst>
                <a:path w="1206" h="508" extrusionOk="0">
                  <a:moveTo>
                    <a:pt x="1206" y="0"/>
                  </a:moveTo>
                  <a:lnTo>
                    <a:pt x="356" y="0"/>
                  </a:lnTo>
                  <a:lnTo>
                    <a:pt x="1" y="507"/>
                  </a:lnTo>
                  <a:lnTo>
                    <a:pt x="913" y="507"/>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23"/>
            <p:cNvSpPr/>
            <p:nvPr/>
          </p:nvSpPr>
          <p:spPr>
            <a:xfrm>
              <a:off x="4156002" y="4528554"/>
              <a:ext cx="101632" cy="37851"/>
            </a:xfrm>
            <a:custGeom>
              <a:avLst/>
              <a:gdLst/>
              <a:ahLst/>
              <a:cxnLst/>
              <a:rect l="l" t="t" r="r" b="b"/>
              <a:pathLst>
                <a:path w="1364" h="508" extrusionOk="0">
                  <a:moveTo>
                    <a:pt x="412" y="0"/>
                  </a:moveTo>
                  <a:lnTo>
                    <a:pt x="198" y="265"/>
                  </a:lnTo>
                  <a:lnTo>
                    <a:pt x="198" y="270"/>
                  </a:lnTo>
                  <a:lnTo>
                    <a:pt x="1" y="507"/>
                  </a:lnTo>
                  <a:lnTo>
                    <a:pt x="1009" y="507"/>
                  </a:lnTo>
                  <a:lnTo>
                    <a:pt x="1364"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23"/>
            <p:cNvSpPr/>
            <p:nvPr/>
          </p:nvSpPr>
          <p:spPr>
            <a:xfrm>
              <a:off x="4317166" y="4528554"/>
              <a:ext cx="87773" cy="37851"/>
            </a:xfrm>
            <a:custGeom>
              <a:avLst/>
              <a:gdLst/>
              <a:ahLst/>
              <a:cxnLst/>
              <a:rect l="l" t="t" r="r" b="b"/>
              <a:pathLst>
                <a:path w="1178" h="508" extrusionOk="0">
                  <a:moveTo>
                    <a:pt x="1177" y="0"/>
                  </a:moveTo>
                  <a:lnTo>
                    <a:pt x="293" y="0"/>
                  </a:lnTo>
                  <a:lnTo>
                    <a:pt x="141" y="265"/>
                  </a:lnTo>
                  <a:lnTo>
                    <a:pt x="0" y="507"/>
                  </a:lnTo>
                  <a:lnTo>
                    <a:pt x="913" y="507"/>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23"/>
            <p:cNvSpPr/>
            <p:nvPr/>
          </p:nvSpPr>
          <p:spPr>
            <a:xfrm>
              <a:off x="4624743" y="4528554"/>
              <a:ext cx="61769" cy="37851"/>
            </a:xfrm>
            <a:custGeom>
              <a:avLst/>
              <a:gdLst/>
              <a:ahLst/>
              <a:cxnLst/>
              <a:rect l="l" t="t" r="r" b="b"/>
              <a:pathLst>
                <a:path w="829" h="508" extrusionOk="0">
                  <a:moveTo>
                    <a:pt x="28" y="254"/>
                  </a:moveTo>
                  <a:lnTo>
                    <a:pt x="28" y="254"/>
                  </a:lnTo>
                  <a:lnTo>
                    <a:pt x="0" y="507"/>
                  </a:lnTo>
                  <a:lnTo>
                    <a:pt x="828" y="507"/>
                  </a:lnTo>
                  <a:lnTo>
                    <a:pt x="828" y="0"/>
                  </a:lnTo>
                  <a:lnTo>
                    <a:pt x="57"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23"/>
            <p:cNvSpPr/>
            <p:nvPr/>
          </p:nvSpPr>
          <p:spPr>
            <a:xfrm>
              <a:off x="5329679" y="4483178"/>
              <a:ext cx="98651" cy="37851"/>
            </a:xfrm>
            <a:custGeom>
              <a:avLst/>
              <a:gdLst/>
              <a:ahLst/>
              <a:cxnLst/>
              <a:rect l="l" t="t" r="r" b="b"/>
              <a:pathLst>
                <a:path w="1324" h="508" extrusionOk="0">
                  <a:moveTo>
                    <a:pt x="0" y="1"/>
                  </a:moveTo>
                  <a:lnTo>
                    <a:pt x="411" y="508"/>
                  </a:lnTo>
                  <a:lnTo>
                    <a:pt x="1324" y="508"/>
                  </a:lnTo>
                  <a:lnTo>
                    <a:pt x="890"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23"/>
            <p:cNvSpPr/>
            <p:nvPr/>
          </p:nvSpPr>
          <p:spPr>
            <a:xfrm>
              <a:off x="5377514" y="4449649"/>
              <a:ext cx="64675" cy="26079"/>
            </a:xfrm>
            <a:custGeom>
              <a:avLst/>
              <a:gdLst/>
              <a:ahLst/>
              <a:cxnLst/>
              <a:rect l="l" t="t" r="r" b="b"/>
              <a:pathLst>
                <a:path w="868" h="350" extrusionOk="0">
                  <a:moveTo>
                    <a:pt x="867" y="350"/>
                  </a:moveTo>
                  <a:lnTo>
                    <a:pt x="518" y="0"/>
                  </a:lnTo>
                  <a:lnTo>
                    <a:pt x="0" y="0"/>
                  </a:lnTo>
                  <a:lnTo>
                    <a:pt x="293" y="35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23"/>
            <p:cNvSpPr/>
            <p:nvPr/>
          </p:nvSpPr>
          <p:spPr>
            <a:xfrm>
              <a:off x="4975087" y="4528554"/>
              <a:ext cx="88220" cy="37851"/>
            </a:xfrm>
            <a:custGeom>
              <a:avLst/>
              <a:gdLst/>
              <a:ahLst/>
              <a:cxnLst/>
              <a:rect l="l" t="t" r="r" b="b"/>
              <a:pathLst>
                <a:path w="1184" h="508" extrusionOk="0">
                  <a:moveTo>
                    <a:pt x="1183" y="507"/>
                  </a:moveTo>
                  <a:lnTo>
                    <a:pt x="890" y="0"/>
                  </a:lnTo>
                  <a:lnTo>
                    <a:pt x="1" y="0"/>
                  </a:lnTo>
                  <a:lnTo>
                    <a:pt x="130" y="242"/>
                  </a:lnTo>
                  <a:lnTo>
                    <a:pt x="271" y="507"/>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23"/>
            <p:cNvSpPr/>
            <p:nvPr/>
          </p:nvSpPr>
          <p:spPr>
            <a:xfrm>
              <a:off x="5366189" y="4528554"/>
              <a:ext cx="100738" cy="37851"/>
            </a:xfrm>
            <a:custGeom>
              <a:avLst/>
              <a:gdLst/>
              <a:ahLst/>
              <a:cxnLst/>
              <a:rect l="l" t="t" r="r" b="b"/>
              <a:pathLst>
                <a:path w="1352" h="508" extrusionOk="0">
                  <a:moveTo>
                    <a:pt x="1352" y="507"/>
                  </a:moveTo>
                  <a:lnTo>
                    <a:pt x="918" y="0"/>
                  </a:lnTo>
                  <a:lnTo>
                    <a:pt x="0" y="0"/>
                  </a:lnTo>
                  <a:lnTo>
                    <a:pt x="411" y="507"/>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23"/>
            <p:cNvSpPr/>
            <p:nvPr/>
          </p:nvSpPr>
          <p:spPr>
            <a:xfrm>
              <a:off x="5302781" y="4449649"/>
              <a:ext cx="86953" cy="26079"/>
            </a:xfrm>
            <a:custGeom>
              <a:avLst/>
              <a:gdLst/>
              <a:ahLst/>
              <a:cxnLst/>
              <a:rect l="l" t="t" r="r" b="b"/>
              <a:pathLst>
                <a:path w="1167" h="350" extrusionOk="0">
                  <a:moveTo>
                    <a:pt x="1167" y="350"/>
                  </a:moveTo>
                  <a:lnTo>
                    <a:pt x="1031" y="192"/>
                  </a:lnTo>
                  <a:lnTo>
                    <a:pt x="868" y="0"/>
                  </a:lnTo>
                  <a:lnTo>
                    <a:pt x="1" y="0"/>
                  </a:lnTo>
                  <a:lnTo>
                    <a:pt x="282" y="35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23"/>
            <p:cNvSpPr/>
            <p:nvPr/>
          </p:nvSpPr>
          <p:spPr>
            <a:xfrm>
              <a:off x="5049821" y="4528554"/>
              <a:ext cx="90232" cy="37851"/>
            </a:xfrm>
            <a:custGeom>
              <a:avLst/>
              <a:gdLst/>
              <a:ahLst/>
              <a:cxnLst/>
              <a:rect l="l" t="t" r="r" b="b"/>
              <a:pathLst>
                <a:path w="1211" h="508" extrusionOk="0">
                  <a:moveTo>
                    <a:pt x="1211" y="507"/>
                  </a:moveTo>
                  <a:lnTo>
                    <a:pt x="856" y="0"/>
                  </a:lnTo>
                  <a:lnTo>
                    <a:pt x="0" y="0"/>
                  </a:lnTo>
                  <a:lnTo>
                    <a:pt x="146" y="242"/>
                  </a:lnTo>
                  <a:lnTo>
                    <a:pt x="141" y="242"/>
                  </a:lnTo>
                  <a:lnTo>
                    <a:pt x="298" y="507"/>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23"/>
            <p:cNvSpPr/>
            <p:nvPr/>
          </p:nvSpPr>
          <p:spPr>
            <a:xfrm>
              <a:off x="5122766" y="4528554"/>
              <a:ext cx="101259" cy="37851"/>
            </a:xfrm>
            <a:custGeom>
              <a:avLst/>
              <a:gdLst/>
              <a:ahLst/>
              <a:cxnLst/>
              <a:rect l="l" t="t" r="r" b="b"/>
              <a:pathLst>
                <a:path w="1359" h="508" extrusionOk="0">
                  <a:moveTo>
                    <a:pt x="1358" y="507"/>
                  </a:moveTo>
                  <a:lnTo>
                    <a:pt x="947" y="0"/>
                  </a:lnTo>
                  <a:lnTo>
                    <a:pt x="1" y="0"/>
                  </a:lnTo>
                  <a:lnTo>
                    <a:pt x="356" y="507"/>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23"/>
            <p:cNvSpPr/>
            <p:nvPr/>
          </p:nvSpPr>
          <p:spPr>
            <a:xfrm>
              <a:off x="5288103" y="4528554"/>
              <a:ext cx="99545" cy="37851"/>
            </a:xfrm>
            <a:custGeom>
              <a:avLst/>
              <a:gdLst/>
              <a:ahLst/>
              <a:cxnLst/>
              <a:rect l="l" t="t" r="r" b="b"/>
              <a:pathLst>
                <a:path w="1336" h="508" extrusionOk="0">
                  <a:moveTo>
                    <a:pt x="1335" y="507"/>
                  </a:moveTo>
                  <a:lnTo>
                    <a:pt x="1138" y="265"/>
                  </a:lnTo>
                  <a:lnTo>
                    <a:pt x="1138" y="265"/>
                  </a:lnTo>
                  <a:lnTo>
                    <a:pt x="919" y="0"/>
                  </a:lnTo>
                  <a:lnTo>
                    <a:pt x="1" y="0"/>
                  </a:lnTo>
                  <a:lnTo>
                    <a:pt x="412" y="507"/>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23"/>
            <p:cNvSpPr/>
            <p:nvPr/>
          </p:nvSpPr>
          <p:spPr>
            <a:xfrm>
              <a:off x="5357322" y="4526841"/>
              <a:ext cx="75" cy="75"/>
            </a:xfrm>
            <a:custGeom>
              <a:avLst/>
              <a:gdLst/>
              <a:ahLst/>
              <a:cxnLst/>
              <a:rect l="l" t="t" r="r" b="b"/>
              <a:pathLst>
                <a:path w="1" h="1" extrusionOk="0">
                  <a:moveTo>
                    <a:pt x="1" y="1"/>
                  </a:move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23"/>
            <p:cNvSpPr/>
            <p:nvPr/>
          </p:nvSpPr>
          <p:spPr>
            <a:xfrm>
              <a:off x="5202938" y="4528554"/>
              <a:ext cx="106251" cy="37851"/>
            </a:xfrm>
            <a:custGeom>
              <a:avLst/>
              <a:gdLst/>
              <a:ahLst/>
              <a:cxnLst/>
              <a:rect l="l" t="t" r="r" b="b"/>
              <a:pathLst>
                <a:path w="1426" h="508" extrusionOk="0">
                  <a:moveTo>
                    <a:pt x="1425" y="507"/>
                  </a:moveTo>
                  <a:lnTo>
                    <a:pt x="1234" y="265"/>
                  </a:lnTo>
                  <a:lnTo>
                    <a:pt x="1234" y="265"/>
                  </a:lnTo>
                  <a:lnTo>
                    <a:pt x="1014" y="0"/>
                  </a:lnTo>
                  <a:lnTo>
                    <a:pt x="1" y="0"/>
                  </a:lnTo>
                  <a:lnTo>
                    <a:pt x="198" y="242"/>
                  </a:lnTo>
                  <a:lnTo>
                    <a:pt x="198" y="242"/>
                  </a:lnTo>
                  <a:lnTo>
                    <a:pt x="412" y="507"/>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23"/>
            <p:cNvSpPr/>
            <p:nvPr/>
          </p:nvSpPr>
          <p:spPr>
            <a:xfrm>
              <a:off x="5279311" y="4526841"/>
              <a:ext cx="75" cy="75"/>
            </a:xfrm>
            <a:custGeom>
              <a:avLst/>
              <a:gdLst/>
              <a:ahLst/>
              <a:cxnLst/>
              <a:rect l="l" t="t" r="r" b="b"/>
              <a:pathLst>
                <a:path w="1" h="1" extrusionOk="0">
                  <a:moveTo>
                    <a:pt x="0" y="1"/>
                  </a:moveTo>
                  <a:lnTo>
                    <a:pt x="0"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23"/>
            <p:cNvSpPr/>
            <p:nvPr/>
          </p:nvSpPr>
          <p:spPr>
            <a:xfrm>
              <a:off x="4492115" y="4483178"/>
              <a:ext cx="68475" cy="37851"/>
            </a:xfrm>
            <a:custGeom>
              <a:avLst/>
              <a:gdLst/>
              <a:ahLst/>
              <a:cxnLst/>
              <a:rect l="l" t="t" r="r" b="b"/>
              <a:pathLst>
                <a:path w="919" h="508" extrusionOk="0">
                  <a:moveTo>
                    <a:pt x="919" y="1"/>
                  </a:moveTo>
                  <a:lnTo>
                    <a:pt x="187" y="1"/>
                  </a:lnTo>
                  <a:lnTo>
                    <a:pt x="1" y="508"/>
                  </a:lnTo>
                  <a:lnTo>
                    <a:pt x="834" y="508"/>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23"/>
            <p:cNvSpPr/>
            <p:nvPr/>
          </p:nvSpPr>
          <p:spPr>
            <a:xfrm>
              <a:off x="3992826" y="4528554"/>
              <a:ext cx="99471" cy="37851"/>
            </a:xfrm>
            <a:custGeom>
              <a:avLst/>
              <a:gdLst/>
              <a:ahLst/>
              <a:cxnLst/>
              <a:rect l="l" t="t" r="r" b="b"/>
              <a:pathLst>
                <a:path w="1335" h="508" extrusionOk="0">
                  <a:moveTo>
                    <a:pt x="1335" y="0"/>
                  </a:moveTo>
                  <a:lnTo>
                    <a:pt x="411" y="0"/>
                  </a:lnTo>
                  <a:lnTo>
                    <a:pt x="0" y="507"/>
                  </a:lnTo>
                  <a:lnTo>
                    <a:pt x="924" y="507"/>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23"/>
            <p:cNvSpPr/>
            <p:nvPr/>
          </p:nvSpPr>
          <p:spPr>
            <a:xfrm>
              <a:off x="4882397" y="4483178"/>
              <a:ext cx="80620" cy="37851"/>
            </a:xfrm>
            <a:custGeom>
              <a:avLst/>
              <a:gdLst/>
              <a:ahLst/>
              <a:cxnLst/>
              <a:rect l="l" t="t" r="r" b="b"/>
              <a:pathLst>
                <a:path w="1082" h="508" extrusionOk="0">
                  <a:moveTo>
                    <a:pt x="817" y="1"/>
                  </a:moveTo>
                  <a:lnTo>
                    <a:pt x="0" y="1"/>
                  </a:lnTo>
                  <a:lnTo>
                    <a:pt x="180" y="508"/>
                  </a:lnTo>
                  <a:lnTo>
                    <a:pt x="1081" y="508"/>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23"/>
            <p:cNvSpPr/>
            <p:nvPr/>
          </p:nvSpPr>
          <p:spPr>
            <a:xfrm>
              <a:off x="4693962" y="4483178"/>
              <a:ext cx="56702" cy="37851"/>
            </a:xfrm>
            <a:custGeom>
              <a:avLst/>
              <a:gdLst/>
              <a:ahLst/>
              <a:cxnLst/>
              <a:rect l="l" t="t" r="r" b="b"/>
              <a:pathLst>
                <a:path w="761" h="508" extrusionOk="0">
                  <a:moveTo>
                    <a:pt x="710" y="1"/>
                  </a:moveTo>
                  <a:lnTo>
                    <a:pt x="0" y="1"/>
                  </a:lnTo>
                  <a:lnTo>
                    <a:pt x="0" y="508"/>
                  </a:lnTo>
                  <a:lnTo>
                    <a:pt x="761" y="508"/>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23"/>
            <p:cNvSpPr/>
            <p:nvPr/>
          </p:nvSpPr>
          <p:spPr>
            <a:xfrm>
              <a:off x="4934405" y="4449649"/>
              <a:ext cx="102898" cy="71381"/>
            </a:xfrm>
            <a:custGeom>
              <a:avLst/>
              <a:gdLst/>
              <a:ahLst/>
              <a:cxnLst/>
              <a:rect l="l" t="t" r="r" b="b"/>
              <a:pathLst>
                <a:path w="1381" h="958" extrusionOk="0">
                  <a:moveTo>
                    <a:pt x="361" y="693"/>
                  </a:moveTo>
                  <a:lnTo>
                    <a:pt x="361" y="693"/>
                  </a:lnTo>
                  <a:lnTo>
                    <a:pt x="496" y="958"/>
                  </a:lnTo>
                  <a:lnTo>
                    <a:pt x="1380" y="958"/>
                  </a:lnTo>
                  <a:lnTo>
                    <a:pt x="1031" y="350"/>
                  </a:lnTo>
                  <a:lnTo>
                    <a:pt x="975" y="254"/>
                  </a:lnTo>
                  <a:lnTo>
                    <a:pt x="935" y="186"/>
                  </a:lnTo>
                  <a:lnTo>
                    <a:pt x="828" y="0"/>
                  </a:lnTo>
                  <a:lnTo>
                    <a:pt x="0" y="0"/>
                  </a:lnTo>
                  <a:lnTo>
                    <a:pt x="12" y="34"/>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23"/>
            <p:cNvSpPr/>
            <p:nvPr/>
          </p:nvSpPr>
          <p:spPr>
            <a:xfrm>
              <a:off x="4754389" y="4483178"/>
              <a:ext cx="64302" cy="37851"/>
            </a:xfrm>
            <a:custGeom>
              <a:avLst/>
              <a:gdLst/>
              <a:ahLst/>
              <a:cxnLst/>
              <a:rect l="l" t="t" r="r" b="b"/>
              <a:pathLst>
                <a:path w="863" h="508" extrusionOk="0">
                  <a:moveTo>
                    <a:pt x="23" y="254"/>
                  </a:moveTo>
                  <a:lnTo>
                    <a:pt x="23" y="254"/>
                  </a:lnTo>
                  <a:lnTo>
                    <a:pt x="51" y="508"/>
                  </a:lnTo>
                  <a:lnTo>
                    <a:pt x="862" y="508"/>
                  </a:lnTo>
                  <a:lnTo>
                    <a:pt x="778" y="1"/>
                  </a:lnTo>
                  <a:lnTo>
                    <a:pt x="0"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23"/>
            <p:cNvSpPr/>
            <p:nvPr/>
          </p:nvSpPr>
          <p:spPr>
            <a:xfrm>
              <a:off x="5023742" y="4483178"/>
              <a:ext cx="84867" cy="37851"/>
            </a:xfrm>
            <a:custGeom>
              <a:avLst/>
              <a:gdLst/>
              <a:ahLst/>
              <a:cxnLst/>
              <a:rect l="l" t="t" r="r" b="b"/>
              <a:pathLst>
                <a:path w="1139" h="508" extrusionOk="0">
                  <a:moveTo>
                    <a:pt x="1" y="1"/>
                  </a:moveTo>
                  <a:lnTo>
                    <a:pt x="220" y="384"/>
                  </a:lnTo>
                  <a:lnTo>
                    <a:pt x="294" y="508"/>
                  </a:lnTo>
                  <a:lnTo>
                    <a:pt x="1138" y="508"/>
                  </a:lnTo>
                  <a:lnTo>
                    <a:pt x="784"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23"/>
            <p:cNvSpPr/>
            <p:nvPr/>
          </p:nvSpPr>
          <p:spPr>
            <a:xfrm>
              <a:off x="4629735" y="4483178"/>
              <a:ext cx="56777" cy="37851"/>
            </a:xfrm>
            <a:custGeom>
              <a:avLst/>
              <a:gdLst/>
              <a:ahLst/>
              <a:cxnLst/>
              <a:rect l="l" t="t" r="r" b="b"/>
              <a:pathLst>
                <a:path w="762" h="508" extrusionOk="0">
                  <a:moveTo>
                    <a:pt x="1" y="508"/>
                  </a:moveTo>
                  <a:lnTo>
                    <a:pt x="761" y="508"/>
                  </a:lnTo>
                  <a:lnTo>
                    <a:pt x="761" y="1"/>
                  </a:lnTo>
                  <a:lnTo>
                    <a:pt x="52"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23"/>
            <p:cNvSpPr/>
            <p:nvPr/>
          </p:nvSpPr>
          <p:spPr>
            <a:xfrm>
              <a:off x="5166428" y="4483178"/>
              <a:ext cx="106251" cy="37851"/>
            </a:xfrm>
            <a:custGeom>
              <a:avLst/>
              <a:gdLst/>
              <a:ahLst/>
              <a:cxnLst/>
              <a:rect l="l" t="t" r="r" b="b"/>
              <a:pathLst>
                <a:path w="1426" h="508" extrusionOk="0">
                  <a:moveTo>
                    <a:pt x="1" y="1"/>
                  </a:moveTo>
                  <a:lnTo>
                    <a:pt x="412" y="508"/>
                  </a:lnTo>
                  <a:lnTo>
                    <a:pt x="1425" y="508"/>
                  </a:lnTo>
                  <a:lnTo>
                    <a:pt x="1014"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23"/>
            <p:cNvSpPr/>
            <p:nvPr/>
          </p:nvSpPr>
          <p:spPr>
            <a:xfrm>
              <a:off x="5251593" y="4483178"/>
              <a:ext cx="99098" cy="37851"/>
            </a:xfrm>
            <a:custGeom>
              <a:avLst/>
              <a:gdLst/>
              <a:ahLst/>
              <a:cxnLst/>
              <a:rect l="l" t="t" r="r" b="b"/>
              <a:pathLst>
                <a:path w="1330" h="508" extrusionOk="0">
                  <a:moveTo>
                    <a:pt x="1" y="1"/>
                  </a:moveTo>
                  <a:lnTo>
                    <a:pt x="339" y="418"/>
                  </a:lnTo>
                  <a:lnTo>
                    <a:pt x="412" y="508"/>
                  </a:lnTo>
                  <a:lnTo>
                    <a:pt x="1330" y="508"/>
                  </a:lnTo>
                  <a:lnTo>
                    <a:pt x="1133" y="266"/>
                  </a:lnTo>
                  <a:lnTo>
                    <a:pt x="1133" y="266"/>
                  </a:lnTo>
                  <a:lnTo>
                    <a:pt x="919"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23"/>
            <p:cNvSpPr/>
            <p:nvPr/>
          </p:nvSpPr>
          <p:spPr>
            <a:xfrm>
              <a:off x="5320812" y="4481539"/>
              <a:ext cx="75" cy="75"/>
            </a:xfrm>
            <a:custGeom>
              <a:avLst/>
              <a:gdLst/>
              <a:ahLst/>
              <a:cxnLst/>
              <a:rect l="l" t="t" r="r" b="b"/>
              <a:pathLst>
                <a:path w="1" h="1" extrusionOk="0">
                  <a:moveTo>
                    <a:pt x="1" y="0"/>
                  </a:move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23"/>
            <p:cNvSpPr/>
            <p:nvPr/>
          </p:nvSpPr>
          <p:spPr>
            <a:xfrm>
              <a:off x="5091323" y="4483178"/>
              <a:ext cx="96192" cy="37851"/>
            </a:xfrm>
            <a:custGeom>
              <a:avLst/>
              <a:gdLst/>
              <a:ahLst/>
              <a:cxnLst/>
              <a:rect l="l" t="t" r="r" b="b"/>
              <a:pathLst>
                <a:path w="1291" h="508" extrusionOk="0">
                  <a:moveTo>
                    <a:pt x="1" y="1"/>
                  </a:moveTo>
                  <a:lnTo>
                    <a:pt x="355" y="508"/>
                  </a:lnTo>
                  <a:lnTo>
                    <a:pt x="1290" y="508"/>
                  </a:lnTo>
                  <a:lnTo>
                    <a:pt x="1093" y="266"/>
                  </a:lnTo>
                  <a:lnTo>
                    <a:pt x="1093" y="266"/>
                  </a:lnTo>
                  <a:lnTo>
                    <a:pt x="879"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23"/>
            <p:cNvSpPr/>
            <p:nvPr/>
          </p:nvSpPr>
          <p:spPr>
            <a:xfrm>
              <a:off x="5088417" y="4481539"/>
              <a:ext cx="75" cy="75"/>
            </a:xfrm>
            <a:custGeom>
              <a:avLst/>
              <a:gdLst/>
              <a:ahLst/>
              <a:cxnLst/>
              <a:rect l="l" t="t" r="r" b="b"/>
              <a:pathLst>
                <a:path w="1" h="1" extrusionOk="0">
                  <a:moveTo>
                    <a:pt x="0" y="0"/>
                  </a:moveTo>
                  <a:lnTo>
                    <a:pt x="0"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23"/>
            <p:cNvSpPr/>
            <p:nvPr/>
          </p:nvSpPr>
          <p:spPr>
            <a:xfrm>
              <a:off x="5157636" y="4481539"/>
              <a:ext cx="75" cy="75"/>
            </a:xfrm>
            <a:custGeom>
              <a:avLst/>
              <a:gdLst/>
              <a:ahLst/>
              <a:cxnLst/>
              <a:rect l="l" t="t" r="r" b="b"/>
              <a:pathLst>
                <a:path w="1" h="1" extrusionOk="0">
                  <a:moveTo>
                    <a:pt x="0" y="0"/>
                  </a:move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23"/>
            <p:cNvSpPr/>
            <p:nvPr/>
          </p:nvSpPr>
          <p:spPr>
            <a:xfrm>
              <a:off x="4819809" y="4483178"/>
              <a:ext cx="68475" cy="37851"/>
            </a:xfrm>
            <a:custGeom>
              <a:avLst/>
              <a:gdLst/>
              <a:ahLst/>
              <a:cxnLst/>
              <a:rect l="l" t="t" r="r" b="b"/>
              <a:pathLst>
                <a:path w="919" h="508" extrusionOk="0">
                  <a:moveTo>
                    <a:pt x="85" y="508"/>
                  </a:moveTo>
                  <a:lnTo>
                    <a:pt x="919" y="508"/>
                  </a:lnTo>
                  <a:lnTo>
                    <a:pt x="733" y="1"/>
                  </a:lnTo>
                  <a:lnTo>
                    <a:pt x="1" y="1"/>
                  </a:lnTo>
                  <a:lnTo>
                    <a:pt x="29" y="176"/>
                  </a:lnTo>
                  <a:lnTo>
                    <a:pt x="40" y="249"/>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23"/>
            <p:cNvSpPr/>
            <p:nvPr/>
          </p:nvSpPr>
          <p:spPr>
            <a:xfrm>
              <a:off x="4107794" y="4483178"/>
              <a:ext cx="106177" cy="37851"/>
            </a:xfrm>
            <a:custGeom>
              <a:avLst/>
              <a:gdLst/>
              <a:ahLst/>
              <a:cxnLst/>
              <a:rect l="l" t="t" r="r" b="b"/>
              <a:pathLst>
                <a:path w="1425" h="508" extrusionOk="0">
                  <a:moveTo>
                    <a:pt x="0" y="508"/>
                  </a:moveTo>
                  <a:lnTo>
                    <a:pt x="1014" y="508"/>
                  </a:lnTo>
                  <a:lnTo>
                    <a:pt x="1425" y="1"/>
                  </a:lnTo>
                  <a:lnTo>
                    <a:pt x="411"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23"/>
            <p:cNvSpPr/>
            <p:nvPr/>
          </p:nvSpPr>
          <p:spPr>
            <a:xfrm>
              <a:off x="4029708" y="4483178"/>
              <a:ext cx="99098" cy="37851"/>
            </a:xfrm>
            <a:custGeom>
              <a:avLst/>
              <a:gdLst/>
              <a:ahLst/>
              <a:cxnLst/>
              <a:rect l="l" t="t" r="r" b="b"/>
              <a:pathLst>
                <a:path w="1330" h="508" extrusionOk="0">
                  <a:moveTo>
                    <a:pt x="919" y="508"/>
                  </a:moveTo>
                  <a:lnTo>
                    <a:pt x="1330" y="1"/>
                  </a:lnTo>
                  <a:lnTo>
                    <a:pt x="412" y="1"/>
                  </a:lnTo>
                  <a:lnTo>
                    <a:pt x="1" y="508"/>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23"/>
            <p:cNvSpPr/>
            <p:nvPr/>
          </p:nvSpPr>
          <p:spPr>
            <a:xfrm>
              <a:off x="4192959" y="4483178"/>
              <a:ext cx="96192" cy="37851"/>
            </a:xfrm>
            <a:custGeom>
              <a:avLst/>
              <a:gdLst/>
              <a:ahLst/>
              <a:cxnLst/>
              <a:rect l="l" t="t" r="r" b="b"/>
              <a:pathLst>
                <a:path w="1291" h="508" extrusionOk="0">
                  <a:moveTo>
                    <a:pt x="935" y="508"/>
                  </a:moveTo>
                  <a:lnTo>
                    <a:pt x="1290" y="1"/>
                  </a:lnTo>
                  <a:lnTo>
                    <a:pt x="412" y="1"/>
                  </a:lnTo>
                  <a:lnTo>
                    <a:pt x="0" y="508"/>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23"/>
            <p:cNvSpPr/>
            <p:nvPr/>
          </p:nvSpPr>
          <p:spPr>
            <a:xfrm>
              <a:off x="3913473" y="4528554"/>
              <a:ext cx="100812" cy="37851"/>
            </a:xfrm>
            <a:custGeom>
              <a:avLst/>
              <a:gdLst/>
              <a:ahLst/>
              <a:cxnLst/>
              <a:rect l="l" t="t" r="r" b="b"/>
              <a:pathLst>
                <a:path w="1353" h="508" extrusionOk="0">
                  <a:moveTo>
                    <a:pt x="1" y="507"/>
                  </a:moveTo>
                  <a:lnTo>
                    <a:pt x="941" y="507"/>
                  </a:lnTo>
                  <a:lnTo>
                    <a:pt x="1352" y="0"/>
                  </a:lnTo>
                  <a:lnTo>
                    <a:pt x="434"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23"/>
            <p:cNvSpPr/>
            <p:nvPr/>
          </p:nvSpPr>
          <p:spPr>
            <a:xfrm>
              <a:off x="3952069" y="4483178"/>
              <a:ext cx="98726" cy="37851"/>
            </a:xfrm>
            <a:custGeom>
              <a:avLst/>
              <a:gdLst/>
              <a:ahLst/>
              <a:cxnLst/>
              <a:rect l="l" t="t" r="r" b="b"/>
              <a:pathLst>
                <a:path w="1325" h="508" extrusionOk="0">
                  <a:moveTo>
                    <a:pt x="1" y="508"/>
                  </a:moveTo>
                  <a:lnTo>
                    <a:pt x="913" y="508"/>
                  </a:lnTo>
                  <a:lnTo>
                    <a:pt x="1127" y="243"/>
                  </a:lnTo>
                  <a:lnTo>
                    <a:pt x="1133" y="237"/>
                  </a:lnTo>
                  <a:lnTo>
                    <a:pt x="1324" y="1"/>
                  </a:lnTo>
                  <a:lnTo>
                    <a:pt x="435"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23"/>
            <p:cNvSpPr/>
            <p:nvPr/>
          </p:nvSpPr>
          <p:spPr>
            <a:xfrm>
              <a:off x="4343170" y="4483178"/>
              <a:ext cx="85686" cy="37851"/>
            </a:xfrm>
            <a:custGeom>
              <a:avLst/>
              <a:gdLst/>
              <a:ahLst/>
              <a:cxnLst/>
              <a:rect l="l" t="t" r="r" b="b"/>
              <a:pathLst>
                <a:path w="1150" h="508" extrusionOk="0">
                  <a:moveTo>
                    <a:pt x="0" y="508"/>
                  </a:moveTo>
                  <a:lnTo>
                    <a:pt x="885" y="508"/>
                  </a:lnTo>
                  <a:lnTo>
                    <a:pt x="1149" y="1"/>
                  </a:lnTo>
                  <a:lnTo>
                    <a:pt x="293"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23"/>
            <p:cNvSpPr/>
            <p:nvPr/>
          </p:nvSpPr>
          <p:spPr>
            <a:xfrm>
              <a:off x="5224769" y="4449649"/>
              <a:ext cx="89412" cy="26079"/>
            </a:xfrm>
            <a:custGeom>
              <a:avLst/>
              <a:gdLst/>
              <a:ahLst/>
              <a:cxnLst/>
              <a:rect l="l" t="t" r="r" b="b"/>
              <a:pathLst>
                <a:path w="1200" h="350" extrusionOk="0">
                  <a:moveTo>
                    <a:pt x="1200" y="350"/>
                  </a:moveTo>
                  <a:lnTo>
                    <a:pt x="969" y="68"/>
                  </a:lnTo>
                  <a:lnTo>
                    <a:pt x="918" y="0"/>
                  </a:lnTo>
                  <a:lnTo>
                    <a:pt x="0" y="0"/>
                  </a:lnTo>
                  <a:lnTo>
                    <a:pt x="282" y="35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23"/>
            <p:cNvSpPr/>
            <p:nvPr/>
          </p:nvSpPr>
          <p:spPr>
            <a:xfrm>
              <a:off x="4417456" y="4483178"/>
              <a:ext cx="80620" cy="37851"/>
            </a:xfrm>
            <a:custGeom>
              <a:avLst/>
              <a:gdLst/>
              <a:ahLst/>
              <a:cxnLst/>
              <a:rect l="l" t="t" r="r" b="b"/>
              <a:pathLst>
                <a:path w="1082" h="508" extrusionOk="0">
                  <a:moveTo>
                    <a:pt x="265" y="1"/>
                  </a:moveTo>
                  <a:lnTo>
                    <a:pt x="124" y="266"/>
                  </a:lnTo>
                  <a:lnTo>
                    <a:pt x="0" y="508"/>
                  </a:lnTo>
                  <a:lnTo>
                    <a:pt x="901" y="508"/>
                  </a:lnTo>
                  <a:lnTo>
                    <a:pt x="991" y="249"/>
                  </a:lnTo>
                  <a:lnTo>
                    <a:pt x="1082"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23"/>
            <p:cNvSpPr/>
            <p:nvPr/>
          </p:nvSpPr>
          <p:spPr>
            <a:xfrm>
              <a:off x="4561782" y="4483178"/>
              <a:ext cx="64302" cy="37851"/>
            </a:xfrm>
            <a:custGeom>
              <a:avLst/>
              <a:gdLst/>
              <a:ahLst/>
              <a:cxnLst/>
              <a:rect l="l" t="t" r="r" b="b"/>
              <a:pathLst>
                <a:path w="863" h="508" extrusionOk="0">
                  <a:moveTo>
                    <a:pt x="811" y="508"/>
                  </a:moveTo>
                  <a:lnTo>
                    <a:pt x="840" y="254"/>
                  </a:lnTo>
                  <a:lnTo>
                    <a:pt x="840" y="215"/>
                  </a:lnTo>
                  <a:lnTo>
                    <a:pt x="862" y="1"/>
                  </a:lnTo>
                  <a:lnTo>
                    <a:pt x="85" y="1"/>
                  </a:lnTo>
                  <a:lnTo>
                    <a:pt x="1" y="508"/>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23"/>
            <p:cNvSpPr/>
            <p:nvPr/>
          </p:nvSpPr>
          <p:spPr>
            <a:xfrm>
              <a:off x="4271864" y="4483178"/>
              <a:ext cx="84792" cy="37851"/>
            </a:xfrm>
            <a:custGeom>
              <a:avLst/>
              <a:gdLst/>
              <a:ahLst/>
              <a:cxnLst/>
              <a:rect l="l" t="t" r="r" b="b"/>
              <a:pathLst>
                <a:path w="1138" h="508" extrusionOk="0">
                  <a:moveTo>
                    <a:pt x="0" y="508"/>
                  </a:moveTo>
                  <a:lnTo>
                    <a:pt x="845" y="508"/>
                  </a:lnTo>
                  <a:lnTo>
                    <a:pt x="1138" y="1"/>
                  </a:lnTo>
                  <a:lnTo>
                    <a:pt x="355" y="1"/>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23"/>
            <p:cNvSpPr/>
            <p:nvPr/>
          </p:nvSpPr>
          <p:spPr>
            <a:xfrm>
              <a:off x="4393539" y="4528554"/>
              <a:ext cx="88145" cy="37851"/>
            </a:xfrm>
            <a:custGeom>
              <a:avLst/>
              <a:gdLst/>
              <a:ahLst/>
              <a:cxnLst/>
              <a:rect l="l" t="t" r="r" b="b"/>
              <a:pathLst>
                <a:path w="1183" h="508" extrusionOk="0">
                  <a:moveTo>
                    <a:pt x="265" y="0"/>
                  </a:moveTo>
                  <a:lnTo>
                    <a:pt x="130" y="265"/>
                  </a:lnTo>
                  <a:lnTo>
                    <a:pt x="0" y="507"/>
                  </a:lnTo>
                  <a:lnTo>
                    <a:pt x="1003" y="507"/>
                  </a:lnTo>
                  <a:lnTo>
                    <a:pt x="1093" y="248"/>
                  </a:lnTo>
                  <a:lnTo>
                    <a:pt x="1183"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23"/>
            <p:cNvSpPr/>
            <p:nvPr/>
          </p:nvSpPr>
          <p:spPr>
            <a:xfrm>
              <a:off x="4621390" y="4573856"/>
              <a:ext cx="65122" cy="26526"/>
            </a:xfrm>
            <a:custGeom>
              <a:avLst/>
              <a:gdLst/>
              <a:ahLst/>
              <a:cxnLst/>
              <a:rect l="l" t="t" r="r" b="b"/>
              <a:pathLst>
                <a:path w="874" h="356" extrusionOk="0">
                  <a:moveTo>
                    <a:pt x="17" y="181"/>
                  </a:moveTo>
                  <a:lnTo>
                    <a:pt x="17" y="181"/>
                  </a:lnTo>
                  <a:lnTo>
                    <a:pt x="0" y="355"/>
                  </a:lnTo>
                  <a:lnTo>
                    <a:pt x="873" y="355"/>
                  </a:lnTo>
                  <a:lnTo>
                    <a:pt x="873" y="0"/>
                  </a:lnTo>
                  <a:lnTo>
                    <a:pt x="34"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23"/>
            <p:cNvSpPr/>
            <p:nvPr/>
          </p:nvSpPr>
          <p:spPr>
            <a:xfrm>
              <a:off x="4693962" y="4573856"/>
              <a:ext cx="65122" cy="26526"/>
            </a:xfrm>
            <a:custGeom>
              <a:avLst/>
              <a:gdLst/>
              <a:ahLst/>
              <a:cxnLst/>
              <a:rect l="l" t="t" r="r" b="b"/>
              <a:pathLst>
                <a:path w="874" h="356" extrusionOk="0">
                  <a:moveTo>
                    <a:pt x="0" y="0"/>
                  </a:moveTo>
                  <a:lnTo>
                    <a:pt x="0" y="355"/>
                  </a:lnTo>
                  <a:lnTo>
                    <a:pt x="873" y="355"/>
                  </a:lnTo>
                  <a:lnTo>
                    <a:pt x="834"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23"/>
            <p:cNvSpPr/>
            <p:nvPr/>
          </p:nvSpPr>
          <p:spPr>
            <a:xfrm>
              <a:off x="3965555" y="4573856"/>
              <a:ext cx="89859" cy="26526"/>
            </a:xfrm>
            <a:custGeom>
              <a:avLst/>
              <a:gdLst/>
              <a:ahLst/>
              <a:cxnLst/>
              <a:rect l="l" t="t" r="r" b="b"/>
              <a:pathLst>
                <a:path w="1206" h="356" extrusionOk="0">
                  <a:moveTo>
                    <a:pt x="287" y="0"/>
                  </a:moveTo>
                  <a:lnTo>
                    <a:pt x="0" y="355"/>
                  </a:lnTo>
                  <a:lnTo>
                    <a:pt x="918" y="355"/>
                  </a:lnTo>
                  <a:lnTo>
                    <a:pt x="1205"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23"/>
            <p:cNvSpPr/>
            <p:nvPr/>
          </p:nvSpPr>
          <p:spPr>
            <a:xfrm>
              <a:off x="4043567" y="4573856"/>
              <a:ext cx="97012" cy="26526"/>
            </a:xfrm>
            <a:custGeom>
              <a:avLst/>
              <a:gdLst/>
              <a:ahLst/>
              <a:cxnLst/>
              <a:rect l="l" t="t" r="r" b="b"/>
              <a:pathLst>
                <a:path w="1302" h="356" extrusionOk="0">
                  <a:moveTo>
                    <a:pt x="288" y="0"/>
                  </a:moveTo>
                  <a:lnTo>
                    <a:pt x="153" y="169"/>
                  </a:lnTo>
                  <a:lnTo>
                    <a:pt x="136" y="186"/>
                  </a:lnTo>
                  <a:lnTo>
                    <a:pt x="1" y="355"/>
                  </a:lnTo>
                  <a:lnTo>
                    <a:pt x="1014" y="355"/>
                  </a:lnTo>
                  <a:lnTo>
                    <a:pt x="1301"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23"/>
            <p:cNvSpPr/>
            <p:nvPr/>
          </p:nvSpPr>
          <p:spPr>
            <a:xfrm>
              <a:off x="5139605" y="4449649"/>
              <a:ext cx="96565" cy="26079"/>
            </a:xfrm>
            <a:custGeom>
              <a:avLst/>
              <a:gdLst/>
              <a:ahLst/>
              <a:cxnLst/>
              <a:rect l="l" t="t" r="r" b="b"/>
              <a:pathLst>
                <a:path w="1296" h="350" extrusionOk="0">
                  <a:moveTo>
                    <a:pt x="1295" y="350"/>
                  </a:moveTo>
                  <a:lnTo>
                    <a:pt x="1166" y="192"/>
                  </a:lnTo>
                  <a:lnTo>
                    <a:pt x="1166" y="192"/>
                  </a:lnTo>
                  <a:lnTo>
                    <a:pt x="1014" y="0"/>
                  </a:lnTo>
                  <a:lnTo>
                    <a:pt x="0" y="0"/>
                  </a:lnTo>
                  <a:lnTo>
                    <a:pt x="282" y="35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23"/>
            <p:cNvSpPr/>
            <p:nvPr/>
          </p:nvSpPr>
          <p:spPr>
            <a:xfrm>
              <a:off x="5215977" y="4448382"/>
              <a:ext cx="75" cy="75"/>
            </a:xfrm>
            <a:custGeom>
              <a:avLst/>
              <a:gdLst/>
              <a:ahLst/>
              <a:cxnLst/>
              <a:rect l="l" t="t" r="r" b="b"/>
              <a:pathLst>
                <a:path w="1" h="1" extrusionOk="0">
                  <a:moveTo>
                    <a:pt x="0" y="1"/>
                  </a:move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23"/>
            <p:cNvSpPr/>
            <p:nvPr/>
          </p:nvSpPr>
          <p:spPr>
            <a:xfrm>
              <a:off x="4128731" y="4573856"/>
              <a:ext cx="488115" cy="26526"/>
            </a:xfrm>
            <a:custGeom>
              <a:avLst/>
              <a:gdLst/>
              <a:ahLst/>
              <a:cxnLst/>
              <a:rect l="l" t="t" r="r" b="b"/>
              <a:pathLst>
                <a:path w="6551" h="356" extrusionOk="0">
                  <a:moveTo>
                    <a:pt x="5593" y="0"/>
                  </a:moveTo>
                  <a:lnTo>
                    <a:pt x="4624" y="0"/>
                  </a:lnTo>
                  <a:lnTo>
                    <a:pt x="4517" y="0"/>
                  </a:lnTo>
                  <a:lnTo>
                    <a:pt x="3504" y="0"/>
                  </a:lnTo>
                  <a:lnTo>
                    <a:pt x="3391" y="0"/>
                  </a:lnTo>
                  <a:lnTo>
                    <a:pt x="2473" y="0"/>
                  </a:lnTo>
                  <a:lnTo>
                    <a:pt x="2355" y="0"/>
                  </a:lnTo>
                  <a:lnTo>
                    <a:pt x="1431" y="0"/>
                  </a:lnTo>
                  <a:lnTo>
                    <a:pt x="288" y="0"/>
                  </a:lnTo>
                  <a:lnTo>
                    <a:pt x="1" y="355"/>
                  </a:lnTo>
                  <a:lnTo>
                    <a:pt x="1183" y="355"/>
                  </a:lnTo>
                  <a:lnTo>
                    <a:pt x="2152" y="355"/>
                  </a:lnTo>
                  <a:lnTo>
                    <a:pt x="2265" y="355"/>
                  </a:lnTo>
                  <a:lnTo>
                    <a:pt x="3205" y="355"/>
                  </a:lnTo>
                  <a:lnTo>
                    <a:pt x="3318" y="355"/>
                  </a:lnTo>
                  <a:lnTo>
                    <a:pt x="4388" y="355"/>
                  </a:lnTo>
                  <a:lnTo>
                    <a:pt x="4495" y="355"/>
                  </a:lnTo>
                  <a:lnTo>
                    <a:pt x="5531" y="355"/>
                  </a:lnTo>
                  <a:lnTo>
                    <a:pt x="5632" y="355"/>
                  </a:lnTo>
                  <a:lnTo>
                    <a:pt x="6511" y="355"/>
                  </a:lnTo>
                  <a:lnTo>
                    <a:pt x="6550" y="0"/>
                  </a:lnTo>
                  <a:lnTo>
                    <a:pt x="5694"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53" name="Google Shape;1053;p23"/>
            <p:cNvSpPr/>
            <p:nvPr/>
          </p:nvSpPr>
          <p:spPr>
            <a:xfrm>
              <a:off x="5324612" y="4573856"/>
              <a:ext cx="90306" cy="26526"/>
            </a:xfrm>
            <a:custGeom>
              <a:avLst/>
              <a:gdLst/>
              <a:ahLst/>
              <a:cxnLst/>
              <a:rect l="l" t="t" r="r" b="b"/>
              <a:pathLst>
                <a:path w="1212" h="356" extrusionOk="0">
                  <a:moveTo>
                    <a:pt x="1" y="0"/>
                  </a:moveTo>
                  <a:lnTo>
                    <a:pt x="294" y="355"/>
                  </a:lnTo>
                  <a:lnTo>
                    <a:pt x="1211" y="355"/>
                  </a:lnTo>
                  <a:lnTo>
                    <a:pt x="924"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23"/>
            <p:cNvSpPr/>
            <p:nvPr/>
          </p:nvSpPr>
          <p:spPr>
            <a:xfrm>
              <a:off x="3884563" y="4573856"/>
              <a:ext cx="92765" cy="26526"/>
            </a:xfrm>
            <a:custGeom>
              <a:avLst/>
              <a:gdLst/>
              <a:ahLst/>
              <a:cxnLst/>
              <a:rect l="l" t="t" r="r" b="b"/>
              <a:pathLst>
                <a:path w="1245" h="356" extrusionOk="0">
                  <a:moveTo>
                    <a:pt x="304" y="0"/>
                  </a:moveTo>
                  <a:lnTo>
                    <a:pt x="0" y="355"/>
                  </a:lnTo>
                  <a:lnTo>
                    <a:pt x="958" y="355"/>
                  </a:lnTo>
                  <a:lnTo>
                    <a:pt x="1014" y="288"/>
                  </a:lnTo>
                  <a:lnTo>
                    <a:pt x="1245"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23"/>
            <p:cNvSpPr/>
            <p:nvPr/>
          </p:nvSpPr>
          <p:spPr>
            <a:xfrm>
              <a:off x="5403071" y="4573856"/>
              <a:ext cx="92839" cy="26526"/>
            </a:xfrm>
            <a:custGeom>
              <a:avLst/>
              <a:gdLst/>
              <a:ahLst/>
              <a:cxnLst/>
              <a:rect l="l" t="t" r="r" b="b"/>
              <a:pathLst>
                <a:path w="1246" h="356" extrusionOk="0">
                  <a:moveTo>
                    <a:pt x="1" y="0"/>
                  </a:moveTo>
                  <a:lnTo>
                    <a:pt x="130" y="164"/>
                  </a:lnTo>
                  <a:lnTo>
                    <a:pt x="130" y="164"/>
                  </a:lnTo>
                  <a:lnTo>
                    <a:pt x="288" y="355"/>
                  </a:lnTo>
                  <a:lnTo>
                    <a:pt x="1245" y="355"/>
                  </a:lnTo>
                  <a:lnTo>
                    <a:pt x="941"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23"/>
            <p:cNvSpPr/>
            <p:nvPr/>
          </p:nvSpPr>
          <p:spPr>
            <a:xfrm>
              <a:off x="5423636" y="4601573"/>
              <a:ext cx="75" cy="75"/>
            </a:xfrm>
            <a:custGeom>
              <a:avLst/>
              <a:gdLst/>
              <a:ahLst/>
              <a:cxnLst/>
              <a:rect l="l" t="t" r="r" b="b"/>
              <a:pathLst>
                <a:path w="1" h="1" extrusionOk="0">
                  <a:moveTo>
                    <a:pt x="1" y="0"/>
                  </a:move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23"/>
            <p:cNvSpPr/>
            <p:nvPr/>
          </p:nvSpPr>
          <p:spPr>
            <a:xfrm>
              <a:off x="5239448" y="4573856"/>
              <a:ext cx="97385" cy="26526"/>
            </a:xfrm>
            <a:custGeom>
              <a:avLst/>
              <a:gdLst/>
              <a:ahLst/>
              <a:cxnLst/>
              <a:rect l="l" t="t" r="r" b="b"/>
              <a:pathLst>
                <a:path w="1307" h="356" extrusionOk="0">
                  <a:moveTo>
                    <a:pt x="1020" y="0"/>
                  </a:moveTo>
                  <a:lnTo>
                    <a:pt x="0" y="0"/>
                  </a:lnTo>
                  <a:lnTo>
                    <a:pt x="293" y="355"/>
                  </a:lnTo>
                  <a:lnTo>
                    <a:pt x="1307" y="355"/>
                  </a:lnTo>
                  <a:lnTo>
                    <a:pt x="1070" y="62"/>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23"/>
            <p:cNvSpPr/>
            <p:nvPr/>
          </p:nvSpPr>
          <p:spPr>
            <a:xfrm>
              <a:off x="5482797" y="4573856"/>
              <a:ext cx="83153" cy="26526"/>
            </a:xfrm>
            <a:custGeom>
              <a:avLst/>
              <a:gdLst/>
              <a:ahLst/>
              <a:cxnLst/>
              <a:rect l="l" t="t" r="r" b="b"/>
              <a:pathLst>
                <a:path w="1116" h="356" extrusionOk="0">
                  <a:moveTo>
                    <a:pt x="761" y="0"/>
                  </a:moveTo>
                  <a:lnTo>
                    <a:pt x="1" y="0"/>
                  </a:lnTo>
                  <a:lnTo>
                    <a:pt x="305" y="355"/>
                  </a:lnTo>
                  <a:lnTo>
                    <a:pt x="1116" y="355"/>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23"/>
            <p:cNvSpPr/>
            <p:nvPr/>
          </p:nvSpPr>
          <p:spPr>
            <a:xfrm>
              <a:off x="5405605" y="4483178"/>
              <a:ext cx="126816" cy="83228"/>
            </a:xfrm>
            <a:custGeom>
              <a:avLst/>
              <a:gdLst/>
              <a:ahLst/>
              <a:cxnLst/>
              <a:rect l="l" t="t" r="r" b="b"/>
              <a:pathLst>
                <a:path w="1702" h="1117" extrusionOk="0">
                  <a:moveTo>
                    <a:pt x="1358" y="772"/>
                  </a:moveTo>
                  <a:lnTo>
                    <a:pt x="1358" y="772"/>
                  </a:lnTo>
                  <a:lnTo>
                    <a:pt x="586" y="1"/>
                  </a:lnTo>
                  <a:lnTo>
                    <a:pt x="1" y="1"/>
                  </a:lnTo>
                  <a:lnTo>
                    <a:pt x="682" y="795"/>
                  </a:lnTo>
                  <a:lnTo>
                    <a:pt x="727" y="851"/>
                  </a:lnTo>
                  <a:lnTo>
                    <a:pt x="952" y="1116"/>
                  </a:lnTo>
                  <a:lnTo>
                    <a:pt x="1701" y="1116"/>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23"/>
            <p:cNvSpPr/>
            <p:nvPr/>
          </p:nvSpPr>
          <p:spPr>
            <a:xfrm>
              <a:off x="5154283" y="4573856"/>
              <a:ext cx="97385" cy="26526"/>
            </a:xfrm>
            <a:custGeom>
              <a:avLst/>
              <a:gdLst/>
              <a:ahLst/>
              <a:cxnLst/>
              <a:rect l="l" t="t" r="r" b="b"/>
              <a:pathLst>
                <a:path w="1307" h="356" extrusionOk="0">
                  <a:moveTo>
                    <a:pt x="1020" y="0"/>
                  </a:moveTo>
                  <a:lnTo>
                    <a:pt x="0" y="0"/>
                  </a:lnTo>
                  <a:lnTo>
                    <a:pt x="248" y="355"/>
                  </a:lnTo>
                  <a:lnTo>
                    <a:pt x="1307" y="355"/>
                  </a:lnTo>
                  <a:lnTo>
                    <a:pt x="1070" y="62"/>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23"/>
            <p:cNvSpPr/>
            <p:nvPr/>
          </p:nvSpPr>
          <p:spPr>
            <a:xfrm>
              <a:off x="5230656" y="4572142"/>
              <a:ext cx="75" cy="75"/>
            </a:xfrm>
            <a:custGeom>
              <a:avLst/>
              <a:gdLst/>
              <a:ahLst/>
              <a:cxnLst/>
              <a:rect l="l" t="t" r="r" b="b"/>
              <a:pathLst>
                <a:path w="1" h="1" extrusionOk="0">
                  <a:moveTo>
                    <a:pt x="0" y="1"/>
                  </a:move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23"/>
            <p:cNvSpPr/>
            <p:nvPr/>
          </p:nvSpPr>
          <p:spPr>
            <a:xfrm>
              <a:off x="4763629" y="4573856"/>
              <a:ext cx="153193" cy="26526"/>
            </a:xfrm>
            <a:custGeom>
              <a:avLst/>
              <a:gdLst/>
              <a:ahLst/>
              <a:cxnLst/>
              <a:rect l="l" t="t" r="r" b="b"/>
              <a:pathLst>
                <a:path w="2056" h="356" extrusionOk="0">
                  <a:moveTo>
                    <a:pt x="1594" y="0"/>
                  </a:moveTo>
                  <a:lnTo>
                    <a:pt x="958" y="0"/>
                  </a:lnTo>
                  <a:lnTo>
                    <a:pt x="0" y="0"/>
                  </a:lnTo>
                  <a:lnTo>
                    <a:pt x="17" y="175"/>
                  </a:lnTo>
                  <a:lnTo>
                    <a:pt x="17" y="175"/>
                  </a:lnTo>
                  <a:lnTo>
                    <a:pt x="40" y="355"/>
                  </a:lnTo>
                  <a:lnTo>
                    <a:pt x="1020" y="355"/>
                  </a:lnTo>
                  <a:lnTo>
                    <a:pt x="1785" y="355"/>
                  </a:lnTo>
                  <a:lnTo>
                    <a:pt x="2056" y="355"/>
                  </a:lnTo>
                  <a:lnTo>
                    <a:pt x="1926"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23"/>
            <p:cNvSpPr/>
            <p:nvPr/>
          </p:nvSpPr>
          <p:spPr>
            <a:xfrm>
              <a:off x="4915107" y="4573856"/>
              <a:ext cx="89412" cy="26526"/>
            </a:xfrm>
            <a:custGeom>
              <a:avLst/>
              <a:gdLst/>
              <a:ahLst/>
              <a:cxnLst/>
              <a:rect l="l" t="t" r="r" b="b"/>
              <a:pathLst>
                <a:path w="1200" h="356" extrusionOk="0">
                  <a:moveTo>
                    <a:pt x="0" y="0"/>
                  </a:moveTo>
                  <a:lnTo>
                    <a:pt x="62" y="169"/>
                  </a:lnTo>
                  <a:lnTo>
                    <a:pt x="62" y="169"/>
                  </a:lnTo>
                  <a:lnTo>
                    <a:pt x="119" y="333"/>
                  </a:lnTo>
                  <a:lnTo>
                    <a:pt x="124" y="355"/>
                  </a:lnTo>
                  <a:lnTo>
                    <a:pt x="1200" y="355"/>
                  </a:lnTo>
                  <a:lnTo>
                    <a:pt x="1014"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23"/>
            <p:cNvSpPr/>
            <p:nvPr/>
          </p:nvSpPr>
          <p:spPr>
            <a:xfrm>
              <a:off x="4923452" y="4601573"/>
              <a:ext cx="75" cy="75"/>
            </a:xfrm>
            <a:custGeom>
              <a:avLst/>
              <a:gdLst/>
              <a:ahLst/>
              <a:cxnLst/>
              <a:rect l="l" t="t" r="r" b="b"/>
              <a:pathLst>
                <a:path w="1" h="1" extrusionOk="0">
                  <a:moveTo>
                    <a:pt x="1" y="0"/>
                  </a:move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23"/>
            <p:cNvSpPr/>
            <p:nvPr/>
          </p:nvSpPr>
          <p:spPr>
            <a:xfrm>
              <a:off x="4999005" y="4573856"/>
              <a:ext cx="83973" cy="26526"/>
            </a:xfrm>
            <a:custGeom>
              <a:avLst/>
              <a:gdLst/>
              <a:ahLst/>
              <a:cxnLst/>
              <a:rect l="l" t="t" r="r" b="b"/>
              <a:pathLst>
                <a:path w="1127" h="356" extrusionOk="0">
                  <a:moveTo>
                    <a:pt x="1" y="0"/>
                  </a:moveTo>
                  <a:lnTo>
                    <a:pt x="85" y="169"/>
                  </a:lnTo>
                  <a:lnTo>
                    <a:pt x="186" y="355"/>
                  </a:lnTo>
                  <a:lnTo>
                    <a:pt x="1127" y="355"/>
                  </a:lnTo>
                  <a:lnTo>
                    <a:pt x="919"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23"/>
            <p:cNvSpPr/>
            <p:nvPr/>
          </p:nvSpPr>
          <p:spPr>
            <a:xfrm>
              <a:off x="5076197" y="4573856"/>
              <a:ext cx="87400" cy="26526"/>
            </a:xfrm>
            <a:custGeom>
              <a:avLst/>
              <a:gdLst/>
              <a:ahLst/>
              <a:cxnLst/>
              <a:rect l="l" t="t" r="r" b="b"/>
              <a:pathLst>
                <a:path w="1173" h="356" extrusionOk="0">
                  <a:moveTo>
                    <a:pt x="1" y="0"/>
                  </a:moveTo>
                  <a:lnTo>
                    <a:pt x="97" y="169"/>
                  </a:lnTo>
                  <a:lnTo>
                    <a:pt x="204" y="355"/>
                  </a:lnTo>
                  <a:lnTo>
                    <a:pt x="1172" y="355"/>
                  </a:lnTo>
                  <a:lnTo>
                    <a:pt x="924"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23"/>
            <p:cNvSpPr/>
            <p:nvPr/>
          </p:nvSpPr>
          <p:spPr>
            <a:xfrm>
              <a:off x="5145864" y="4572142"/>
              <a:ext cx="75" cy="75"/>
            </a:xfrm>
            <a:custGeom>
              <a:avLst/>
              <a:gdLst/>
              <a:ahLst/>
              <a:cxnLst/>
              <a:rect l="l" t="t" r="r" b="b"/>
              <a:pathLst>
                <a:path w="1" h="1" extrusionOk="0">
                  <a:moveTo>
                    <a:pt x="1" y="1"/>
                  </a:move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23"/>
            <p:cNvSpPr/>
            <p:nvPr/>
          </p:nvSpPr>
          <p:spPr>
            <a:xfrm>
              <a:off x="4508507" y="4449649"/>
              <a:ext cx="57969" cy="26079"/>
            </a:xfrm>
            <a:custGeom>
              <a:avLst/>
              <a:gdLst/>
              <a:ahLst/>
              <a:cxnLst/>
              <a:rect l="l" t="t" r="r" b="b"/>
              <a:pathLst>
                <a:path w="778" h="350" extrusionOk="0">
                  <a:moveTo>
                    <a:pt x="716" y="350"/>
                  </a:moveTo>
                  <a:lnTo>
                    <a:pt x="777" y="0"/>
                  </a:lnTo>
                  <a:lnTo>
                    <a:pt x="130" y="0"/>
                  </a:lnTo>
                  <a:lnTo>
                    <a:pt x="0" y="35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23"/>
            <p:cNvSpPr/>
            <p:nvPr/>
          </p:nvSpPr>
          <p:spPr>
            <a:xfrm>
              <a:off x="4750590" y="4449649"/>
              <a:ext cx="60502" cy="26079"/>
            </a:xfrm>
            <a:custGeom>
              <a:avLst/>
              <a:gdLst/>
              <a:ahLst/>
              <a:cxnLst/>
              <a:rect l="l" t="t" r="r" b="b"/>
              <a:pathLst>
                <a:path w="812" h="350" extrusionOk="0">
                  <a:moveTo>
                    <a:pt x="812" y="350"/>
                  </a:moveTo>
                  <a:lnTo>
                    <a:pt x="755" y="0"/>
                  </a:lnTo>
                  <a:lnTo>
                    <a:pt x="1" y="0"/>
                  </a:lnTo>
                  <a:lnTo>
                    <a:pt x="40" y="35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23"/>
            <p:cNvSpPr/>
            <p:nvPr/>
          </p:nvSpPr>
          <p:spPr>
            <a:xfrm>
              <a:off x="4813997" y="4449649"/>
              <a:ext cx="57522" cy="26079"/>
            </a:xfrm>
            <a:custGeom>
              <a:avLst/>
              <a:gdLst/>
              <a:ahLst/>
              <a:cxnLst/>
              <a:rect l="l" t="t" r="r" b="b"/>
              <a:pathLst>
                <a:path w="772" h="350" extrusionOk="0">
                  <a:moveTo>
                    <a:pt x="772" y="350"/>
                  </a:moveTo>
                  <a:lnTo>
                    <a:pt x="648" y="0"/>
                  </a:lnTo>
                  <a:lnTo>
                    <a:pt x="0" y="0"/>
                  </a:lnTo>
                  <a:lnTo>
                    <a:pt x="62" y="35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23"/>
            <p:cNvSpPr/>
            <p:nvPr/>
          </p:nvSpPr>
          <p:spPr>
            <a:xfrm>
              <a:off x="4634354" y="4449649"/>
              <a:ext cx="52157" cy="26079"/>
            </a:xfrm>
            <a:custGeom>
              <a:avLst/>
              <a:gdLst/>
              <a:ahLst/>
              <a:cxnLst/>
              <a:rect l="l" t="t" r="r" b="b"/>
              <a:pathLst>
                <a:path w="700" h="350" extrusionOk="0">
                  <a:moveTo>
                    <a:pt x="1" y="350"/>
                  </a:moveTo>
                  <a:lnTo>
                    <a:pt x="699" y="350"/>
                  </a:lnTo>
                  <a:lnTo>
                    <a:pt x="699" y="0"/>
                  </a:lnTo>
                  <a:lnTo>
                    <a:pt x="35"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23"/>
            <p:cNvSpPr/>
            <p:nvPr/>
          </p:nvSpPr>
          <p:spPr>
            <a:xfrm>
              <a:off x="4569307" y="4449649"/>
              <a:ext cx="60502" cy="26079"/>
            </a:xfrm>
            <a:custGeom>
              <a:avLst/>
              <a:gdLst/>
              <a:ahLst/>
              <a:cxnLst/>
              <a:rect l="l" t="t" r="r" b="b"/>
              <a:pathLst>
                <a:path w="812" h="350" extrusionOk="0">
                  <a:moveTo>
                    <a:pt x="806" y="51"/>
                  </a:moveTo>
                  <a:lnTo>
                    <a:pt x="812" y="0"/>
                  </a:lnTo>
                  <a:lnTo>
                    <a:pt x="57" y="0"/>
                  </a:lnTo>
                  <a:lnTo>
                    <a:pt x="1" y="350"/>
                  </a:lnTo>
                  <a:lnTo>
                    <a:pt x="772" y="35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23"/>
            <p:cNvSpPr/>
            <p:nvPr/>
          </p:nvSpPr>
          <p:spPr>
            <a:xfrm>
              <a:off x="4693962" y="4449649"/>
              <a:ext cx="52082" cy="26079"/>
            </a:xfrm>
            <a:custGeom>
              <a:avLst/>
              <a:gdLst/>
              <a:ahLst/>
              <a:cxnLst/>
              <a:rect l="l" t="t" r="r" b="b"/>
              <a:pathLst>
                <a:path w="699" h="350" extrusionOk="0">
                  <a:moveTo>
                    <a:pt x="682" y="181"/>
                  </a:moveTo>
                  <a:lnTo>
                    <a:pt x="682" y="181"/>
                  </a:lnTo>
                  <a:lnTo>
                    <a:pt x="665" y="0"/>
                  </a:lnTo>
                  <a:lnTo>
                    <a:pt x="0" y="0"/>
                  </a:lnTo>
                  <a:lnTo>
                    <a:pt x="0" y="350"/>
                  </a:lnTo>
                  <a:lnTo>
                    <a:pt x="699" y="35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23"/>
            <p:cNvSpPr/>
            <p:nvPr/>
          </p:nvSpPr>
          <p:spPr>
            <a:xfrm>
              <a:off x="4870178" y="4449649"/>
              <a:ext cx="69294" cy="26079"/>
            </a:xfrm>
            <a:custGeom>
              <a:avLst/>
              <a:gdLst/>
              <a:ahLst/>
              <a:cxnLst/>
              <a:rect l="l" t="t" r="r" b="b"/>
              <a:pathLst>
                <a:path w="930" h="350" extrusionOk="0">
                  <a:moveTo>
                    <a:pt x="930" y="350"/>
                  </a:moveTo>
                  <a:lnTo>
                    <a:pt x="750" y="0"/>
                  </a:lnTo>
                  <a:lnTo>
                    <a:pt x="1" y="0"/>
                  </a:lnTo>
                  <a:lnTo>
                    <a:pt x="125" y="35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23"/>
            <p:cNvSpPr/>
            <p:nvPr/>
          </p:nvSpPr>
          <p:spPr>
            <a:xfrm>
              <a:off x="4878597" y="4477366"/>
              <a:ext cx="75" cy="75"/>
            </a:xfrm>
            <a:custGeom>
              <a:avLst/>
              <a:gdLst/>
              <a:ahLst/>
              <a:cxnLst/>
              <a:rect l="l" t="t" r="r" b="b"/>
              <a:pathLst>
                <a:path w="1" h="1" extrusionOk="0">
                  <a:moveTo>
                    <a:pt x="0" y="0"/>
                  </a:moveTo>
                  <a:lnTo>
                    <a:pt x="0"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23"/>
            <p:cNvSpPr/>
            <p:nvPr/>
          </p:nvSpPr>
          <p:spPr>
            <a:xfrm>
              <a:off x="5004444" y="4449649"/>
              <a:ext cx="72722" cy="26079"/>
            </a:xfrm>
            <a:custGeom>
              <a:avLst/>
              <a:gdLst/>
              <a:ahLst/>
              <a:cxnLst/>
              <a:rect l="l" t="t" r="r" b="b"/>
              <a:pathLst>
                <a:path w="976" h="350" extrusionOk="0">
                  <a:moveTo>
                    <a:pt x="975" y="350"/>
                  </a:moveTo>
                  <a:lnTo>
                    <a:pt x="733" y="0"/>
                  </a:lnTo>
                  <a:lnTo>
                    <a:pt x="1" y="0"/>
                  </a:lnTo>
                  <a:lnTo>
                    <a:pt x="204" y="35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23"/>
            <p:cNvSpPr/>
            <p:nvPr/>
          </p:nvSpPr>
          <p:spPr>
            <a:xfrm>
              <a:off x="5068224" y="4449649"/>
              <a:ext cx="82781" cy="26079"/>
            </a:xfrm>
            <a:custGeom>
              <a:avLst/>
              <a:gdLst/>
              <a:ahLst/>
              <a:cxnLst/>
              <a:rect l="l" t="t" r="r" b="b"/>
              <a:pathLst>
                <a:path w="1111" h="350" extrusionOk="0">
                  <a:moveTo>
                    <a:pt x="1110" y="350"/>
                  </a:moveTo>
                  <a:lnTo>
                    <a:pt x="879" y="68"/>
                  </a:lnTo>
                  <a:lnTo>
                    <a:pt x="829" y="0"/>
                  </a:lnTo>
                  <a:lnTo>
                    <a:pt x="1" y="0"/>
                  </a:lnTo>
                  <a:lnTo>
                    <a:pt x="243" y="35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23"/>
            <p:cNvSpPr/>
            <p:nvPr/>
          </p:nvSpPr>
          <p:spPr>
            <a:xfrm>
              <a:off x="4229468" y="4449649"/>
              <a:ext cx="82706" cy="26079"/>
            </a:xfrm>
            <a:custGeom>
              <a:avLst/>
              <a:gdLst/>
              <a:ahLst/>
              <a:cxnLst/>
              <a:rect l="l" t="t" r="r" b="b"/>
              <a:pathLst>
                <a:path w="1110" h="350" extrusionOk="0">
                  <a:moveTo>
                    <a:pt x="868" y="350"/>
                  </a:moveTo>
                  <a:lnTo>
                    <a:pt x="1110" y="0"/>
                  </a:lnTo>
                  <a:lnTo>
                    <a:pt x="282" y="0"/>
                  </a:lnTo>
                  <a:lnTo>
                    <a:pt x="0" y="35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23"/>
            <p:cNvSpPr/>
            <p:nvPr/>
          </p:nvSpPr>
          <p:spPr>
            <a:xfrm>
              <a:off x="4066218" y="4449649"/>
              <a:ext cx="89487" cy="26079"/>
            </a:xfrm>
            <a:custGeom>
              <a:avLst/>
              <a:gdLst/>
              <a:ahLst/>
              <a:cxnLst/>
              <a:rect l="l" t="t" r="r" b="b"/>
              <a:pathLst>
                <a:path w="1201" h="350" extrusionOk="0">
                  <a:moveTo>
                    <a:pt x="919" y="350"/>
                  </a:moveTo>
                  <a:lnTo>
                    <a:pt x="1200" y="0"/>
                  </a:lnTo>
                  <a:lnTo>
                    <a:pt x="282" y="0"/>
                  </a:lnTo>
                  <a:lnTo>
                    <a:pt x="1" y="35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23"/>
            <p:cNvSpPr/>
            <p:nvPr/>
          </p:nvSpPr>
          <p:spPr>
            <a:xfrm>
              <a:off x="3936124" y="4449649"/>
              <a:ext cx="66835" cy="26079"/>
            </a:xfrm>
            <a:custGeom>
              <a:avLst/>
              <a:gdLst/>
              <a:ahLst/>
              <a:cxnLst/>
              <a:rect l="l" t="t" r="r" b="b"/>
              <a:pathLst>
                <a:path w="897" h="350" extrusionOk="0">
                  <a:moveTo>
                    <a:pt x="896" y="0"/>
                  </a:moveTo>
                  <a:lnTo>
                    <a:pt x="344" y="0"/>
                  </a:lnTo>
                  <a:lnTo>
                    <a:pt x="1" y="350"/>
                  </a:lnTo>
                  <a:lnTo>
                    <a:pt x="603" y="35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23"/>
            <p:cNvSpPr/>
            <p:nvPr/>
          </p:nvSpPr>
          <p:spPr>
            <a:xfrm>
              <a:off x="3990665" y="4449649"/>
              <a:ext cx="86953" cy="26079"/>
            </a:xfrm>
            <a:custGeom>
              <a:avLst/>
              <a:gdLst/>
              <a:ahLst/>
              <a:cxnLst/>
              <a:rect l="l" t="t" r="r" b="b"/>
              <a:pathLst>
                <a:path w="1167" h="350" extrusionOk="0">
                  <a:moveTo>
                    <a:pt x="136" y="192"/>
                  </a:moveTo>
                  <a:lnTo>
                    <a:pt x="74" y="260"/>
                  </a:lnTo>
                  <a:lnTo>
                    <a:pt x="1" y="350"/>
                  </a:lnTo>
                  <a:lnTo>
                    <a:pt x="885" y="350"/>
                  </a:lnTo>
                  <a:lnTo>
                    <a:pt x="1167" y="0"/>
                  </a:lnTo>
                  <a:lnTo>
                    <a:pt x="294"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23"/>
            <p:cNvSpPr/>
            <p:nvPr/>
          </p:nvSpPr>
          <p:spPr>
            <a:xfrm>
              <a:off x="3890822" y="4483178"/>
              <a:ext cx="83973" cy="37851"/>
            </a:xfrm>
            <a:custGeom>
              <a:avLst/>
              <a:gdLst/>
              <a:ahLst/>
              <a:cxnLst/>
              <a:rect l="l" t="t" r="r" b="b"/>
              <a:pathLst>
                <a:path w="1127" h="508" extrusionOk="0">
                  <a:moveTo>
                    <a:pt x="1127" y="1"/>
                  </a:moveTo>
                  <a:lnTo>
                    <a:pt x="508" y="1"/>
                  </a:lnTo>
                  <a:lnTo>
                    <a:pt x="1" y="508"/>
                  </a:lnTo>
                  <a:lnTo>
                    <a:pt x="693" y="508"/>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23"/>
            <p:cNvSpPr/>
            <p:nvPr/>
          </p:nvSpPr>
          <p:spPr>
            <a:xfrm>
              <a:off x="3845967" y="4528554"/>
              <a:ext cx="89859" cy="37851"/>
            </a:xfrm>
            <a:custGeom>
              <a:avLst/>
              <a:gdLst/>
              <a:ahLst/>
              <a:cxnLst/>
              <a:rect l="l" t="t" r="r" b="b"/>
              <a:pathLst>
                <a:path w="1206" h="508" extrusionOk="0">
                  <a:moveTo>
                    <a:pt x="1003" y="242"/>
                  </a:moveTo>
                  <a:lnTo>
                    <a:pt x="1003" y="242"/>
                  </a:lnTo>
                  <a:lnTo>
                    <a:pt x="1177" y="34"/>
                  </a:lnTo>
                  <a:lnTo>
                    <a:pt x="1205" y="0"/>
                  </a:lnTo>
                  <a:lnTo>
                    <a:pt x="507" y="0"/>
                  </a:lnTo>
                  <a:lnTo>
                    <a:pt x="0" y="507"/>
                  </a:lnTo>
                  <a:lnTo>
                    <a:pt x="772" y="507"/>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23"/>
            <p:cNvSpPr/>
            <p:nvPr/>
          </p:nvSpPr>
          <p:spPr>
            <a:xfrm>
              <a:off x="4369174" y="4449649"/>
              <a:ext cx="76894" cy="26079"/>
            </a:xfrm>
            <a:custGeom>
              <a:avLst/>
              <a:gdLst/>
              <a:ahLst/>
              <a:cxnLst/>
              <a:rect l="l" t="t" r="r" b="b"/>
              <a:pathLst>
                <a:path w="1032" h="350" extrusionOk="0">
                  <a:moveTo>
                    <a:pt x="851" y="350"/>
                  </a:moveTo>
                  <a:lnTo>
                    <a:pt x="1031" y="0"/>
                  </a:lnTo>
                  <a:lnTo>
                    <a:pt x="203" y="0"/>
                  </a:lnTo>
                  <a:lnTo>
                    <a:pt x="1" y="35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23"/>
            <p:cNvSpPr/>
            <p:nvPr/>
          </p:nvSpPr>
          <p:spPr>
            <a:xfrm>
              <a:off x="4144304" y="4449649"/>
              <a:ext cx="96565" cy="26079"/>
            </a:xfrm>
            <a:custGeom>
              <a:avLst/>
              <a:gdLst/>
              <a:ahLst/>
              <a:cxnLst/>
              <a:rect l="l" t="t" r="r" b="b"/>
              <a:pathLst>
                <a:path w="1296" h="350" extrusionOk="0">
                  <a:moveTo>
                    <a:pt x="130" y="192"/>
                  </a:moveTo>
                  <a:lnTo>
                    <a:pt x="0" y="350"/>
                  </a:lnTo>
                  <a:lnTo>
                    <a:pt x="1014" y="350"/>
                  </a:lnTo>
                  <a:lnTo>
                    <a:pt x="1295" y="0"/>
                  </a:lnTo>
                  <a:lnTo>
                    <a:pt x="282"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23"/>
            <p:cNvSpPr/>
            <p:nvPr/>
          </p:nvSpPr>
          <p:spPr>
            <a:xfrm>
              <a:off x="4440927" y="4449649"/>
              <a:ext cx="69294" cy="26079"/>
            </a:xfrm>
            <a:custGeom>
              <a:avLst/>
              <a:gdLst/>
              <a:ahLst/>
              <a:cxnLst/>
              <a:rect l="l" t="t" r="r" b="b"/>
              <a:pathLst>
                <a:path w="930" h="350" extrusionOk="0">
                  <a:moveTo>
                    <a:pt x="1" y="350"/>
                  </a:moveTo>
                  <a:lnTo>
                    <a:pt x="806" y="350"/>
                  </a:lnTo>
                  <a:lnTo>
                    <a:pt x="930" y="0"/>
                  </a:lnTo>
                  <a:lnTo>
                    <a:pt x="181" y="0"/>
                  </a:lnTo>
                  <a:lnTo>
                    <a:pt x="85" y="186"/>
                  </a:lnTo>
                  <a:lnTo>
                    <a:pt x="85" y="186"/>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23"/>
            <p:cNvSpPr/>
            <p:nvPr/>
          </p:nvSpPr>
          <p:spPr>
            <a:xfrm>
              <a:off x="4303308" y="4449649"/>
              <a:ext cx="72275" cy="26079"/>
            </a:xfrm>
            <a:custGeom>
              <a:avLst/>
              <a:gdLst/>
              <a:ahLst/>
              <a:cxnLst/>
              <a:rect l="l" t="t" r="r" b="b"/>
              <a:pathLst>
                <a:path w="970" h="350" extrusionOk="0">
                  <a:moveTo>
                    <a:pt x="772" y="350"/>
                  </a:moveTo>
                  <a:lnTo>
                    <a:pt x="879" y="169"/>
                  </a:lnTo>
                  <a:lnTo>
                    <a:pt x="969" y="0"/>
                  </a:lnTo>
                  <a:lnTo>
                    <a:pt x="243" y="0"/>
                  </a:lnTo>
                  <a:lnTo>
                    <a:pt x="0" y="35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23"/>
            <p:cNvSpPr/>
            <p:nvPr/>
          </p:nvSpPr>
          <p:spPr>
            <a:xfrm>
              <a:off x="4320519" y="4448382"/>
              <a:ext cx="75" cy="75"/>
            </a:xfrm>
            <a:custGeom>
              <a:avLst/>
              <a:gdLst/>
              <a:ahLst/>
              <a:cxnLst/>
              <a:rect l="l" t="t" r="r" b="b"/>
              <a:pathLst>
                <a:path w="1" h="1" extrusionOk="0">
                  <a:moveTo>
                    <a:pt x="0" y="1"/>
                  </a:move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23"/>
            <p:cNvSpPr/>
            <p:nvPr/>
          </p:nvSpPr>
          <p:spPr>
            <a:xfrm>
              <a:off x="3811916" y="4573856"/>
              <a:ext cx="85314" cy="26526"/>
            </a:xfrm>
            <a:custGeom>
              <a:avLst/>
              <a:gdLst/>
              <a:ahLst/>
              <a:cxnLst/>
              <a:rect l="l" t="t" r="r" b="b"/>
              <a:pathLst>
                <a:path w="1145" h="356" extrusionOk="0">
                  <a:moveTo>
                    <a:pt x="356" y="0"/>
                  </a:moveTo>
                  <a:lnTo>
                    <a:pt x="1" y="355"/>
                  </a:lnTo>
                  <a:lnTo>
                    <a:pt x="846" y="355"/>
                  </a:lnTo>
                  <a:lnTo>
                    <a:pt x="1144" y="0"/>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23"/>
            <p:cNvSpPr/>
            <p:nvPr/>
          </p:nvSpPr>
          <p:spPr>
            <a:xfrm>
              <a:off x="3875324" y="4601573"/>
              <a:ext cx="75" cy="75"/>
            </a:xfrm>
            <a:custGeom>
              <a:avLst/>
              <a:gdLst/>
              <a:ahLst/>
              <a:cxnLst/>
              <a:rect l="l" t="t" r="r" b="b"/>
              <a:pathLst>
                <a:path w="1" h="1" extrusionOk="0">
                  <a:moveTo>
                    <a:pt x="0" y="0"/>
                  </a:move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23"/>
            <p:cNvSpPr/>
            <p:nvPr/>
          </p:nvSpPr>
          <p:spPr>
            <a:xfrm>
              <a:off x="3994834" y="3455478"/>
              <a:ext cx="926979" cy="879143"/>
            </a:xfrm>
            <a:custGeom>
              <a:avLst/>
              <a:gdLst/>
              <a:ahLst/>
              <a:cxnLst/>
              <a:rect l="l" t="t" r="r" b="b"/>
              <a:pathLst>
                <a:path w="12441" h="11799" extrusionOk="0">
                  <a:moveTo>
                    <a:pt x="1" y="1"/>
                  </a:moveTo>
                  <a:lnTo>
                    <a:pt x="1" y="11799"/>
                  </a:lnTo>
                  <a:lnTo>
                    <a:pt x="643" y="11799"/>
                  </a:lnTo>
                  <a:lnTo>
                    <a:pt x="12441" y="1"/>
                  </a:lnTo>
                  <a:close/>
                </a:path>
              </a:pathLst>
            </a:custGeom>
            <a:solidFill>
              <a:srgbClr val="154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92" name="Google Shape;1092;p23"/>
            <p:cNvSpPr/>
            <p:nvPr/>
          </p:nvSpPr>
          <p:spPr>
            <a:xfrm>
              <a:off x="4347343" y="3450554"/>
              <a:ext cx="1050367" cy="879143"/>
            </a:xfrm>
            <a:custGeom>
              <a:avLst/>
              <a:gdLst/>
              <a:ahLst/>
              <a:cxnLst/>
              <a:rect l="l" t="t" r="r" b="b"/>
              <a:pathLst>
                <a:path w="14097" h="11799" extrusionOk="0">
                  <a:moveTo>
                    <a:pt x="1" y="11799"/>
                  </a:moveTo>
                  <a:lnTo>
                    <a:pt x="14097" y="11799"/>
                  </a:lnTo>
                  <a:lnTo>
                    <a:pt x="14097" y="1"/>
                  </a:lnTo>
                  <a:lnTo>
                    <a:pt x="11799" y="1"/>
                  </a:lnTo>
                  <a:close/>
                </a:path>
              </a:pathLst>
            </a:custGeom>
            <a:solidFill>
              <a:srgbClr val="154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23"/>
            <p:cNvSpPr/>
            <p:nvPr/>
          </p:nvSpPr>
          <p:spPr>
            <a:xfrm>
              <a:off x="4028441" y="3450554"/>
              <a:ext cx="1198046" cy="879143"/>
            </a:xfrm>
            <a:custGeom>
              <a:avLst/>
              <a:gdLst/>
              <a:ahLst/>
              <a:cxnLst/>
              <a:rect l="l" t="t" r="r" b="b"/>
              <a:pathLst>
                <a:path w="16079" h="11799" extrusionOk="0">
                  <a:moveTo>
                    <a:pt x="11799" y="1"/>
                  </a:moveTo>
                  <a:lnTo>
                    <a:pt x="1" y="11799"/>
                  </a:lnTo>
                  <a:lnTo>
                    <a:pt x="4281" y="11799"/>
                  </a:lnTo>
                  <a:lnTo>
                    <a:pt x="16079" y="1"/>
                  </a:ln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23"/>
            <p:cNvSpPr/>
            <p:nvPr/>
          </p:nvSpPr>
          <p:spPr>
            <a:xfrm>
              <a:off x="4545800" y="2822567"/>
              <a:ext cx="121377" cy="60949"/>
            </a:xfrm>
            <a:custGeom>
              <a:avLst/>
              <a:gdLst/>
              <a:ahLst/>
              <a:cxnLst/>
              <a:rect l="l" t="t" r="r" b="b"/>
              <a:pathLst>
                <a:path w="1629" h="818" extrusionOk="0">
                  <a:moveTo>
                    <a:pt x="1628" y="699"/>
                  </a:moveTo>
                  <a:cubicBezTo>
                    <a:pt x="1561" y="626"/>
                    <a:pt x="1516" y="530"/>
                    <a:pt x="1516" y="423"/>
                  </a:cubicBezTo>
                  <a:cubicBezTo>
                    <a:pt x="1516" y="418"/>
                    <a:pt x="1516" y="412"/>
                    <a:pt x="1516" y="401"/>
                  </a:cubicBezTo>
                  <a:cubicBezTo>
                    <a:pt x="1150" y="485"/>
                    <a:pt x="744" y="429"/>
                    <a:pt x="406" y="204"/>
                  </a:cubicBezTo>
                  <a:cubicBezTo>
                    <a:pt x="316" y="142"/>
                    <a:pt x="237" y="74"/>
                    <a:pt x="164" y="1"/>
                  </a:cubicBezTo>
                  <a:cubicBezTo>
                    <a:pt x="102" y="91"/>
                    <a:pt x="46" y="181"/>
                    <a:pt x="1" y="282"/>
                  </a:cubicBezTo>
                  <a:cubicBezTo>
                    <a:pt x="68" y="344"/>
                    <a:pt x="147" y="412"/>
                    <a:pt x="232" y="463"/>
                  </a:cubicBezTo>
                  <a:cubicBezTo>
                    <a:pt x="660" y="750"/>
                    <a:pt x="1167" y="817"/>
                    <a:pt x="1628" y="699"/>
                  </a:cubicBezTo>
                  <a:close/>
                </a:path>
              </a:pathLst>
            </a:cu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9" name="Google Shape;1119;p23"/>
            <p:cNvSpPr/>
            <p:nvPr/>
          </p:nvSpPr>
          <p:spPr>
            <a:xfrm>
              <a:off x="4474717" y="2634885"/>
              <a:ext cx="642053" cy="642500"/>
            </a:xfrm>
            <a:custGeom>
              <a:avLst/>
              <a:gdLst/>
              <a:ahLst/>
              <a:cxnLst/>
              <a:rect l="l" t="t" r="r" b="b"/>
              <a:pathLst>
                <a:path w="8617" h="8623" extrusionOk="0">
                  <a:moveTo>
                    <a:pt x="8617" y="4314"/>
                  </a:moveTo>
                  <a:cubicBezTo>
                    <a:pt x="8617" y="6691"/>
                    <a:pt x="6691" y="8622"/>
                    <a:pt x="4309" y="8622"/>
                  </a:cubicBezTo>
                  <a:cubicBezTo>
                    <a:pt x="1926" y="8622"/>
                    <a:pt x="0" y="6691"/>
                    <a:pt x="0" y="4314"/>
                  </a:cubicBezTo>
                  <a:cubicBezTo>
                    <a:pt x="0" y="1932"/>
                    <a:pt x="1926" y="0"/>
                    <a:pt x="4309" y="0"/>
                  </a:cubicBezTo>
                  <a:cubicBezTo>
                    <a:pt x="6691" y="0"/>
                    <a:pt x="8617" y="1932"/>
                    <a:pt x="8617" y="431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20" name="Google Shape;1120;p23"/>
            <p:cNvSpPr/>
            <p:nvPr/>
          </p:nvSpPr>
          <p:spPr>
            <a:xfrm>
              <a:off x="4712871" y="2839483"/>
              <a:ext cx="169585" cy="195142"/>
            </a:xfrm>
            <a:custGeom>
              <a:avLst/>
              <a:gdLst/>
              <a:ahLst/>
              <a:cxnLst/>
              <a:rect l="l" t="t" r="r" b="b"/>
              <a:pathLst>
                <a:path w="2276" h="2619" extrusionOk="0">
                  <a:moveTo>
                    <a:pt x="2275" y="2619"/>
                  </a:moveTo>
                  <a:lnTo>
                    <a:pt x="1965" y="2619"/>
                  </a:lnTo>
                  <a:lnTo>
                    <a:pt x="1965" y="1138"/>
                  </a:lnTo>
                  <a:cubicBezTo>
                    <a:pt x="1965" y="681"/>
                    <a:pt x="1594" y="310"/>
                    <a:pt x="1138" y="310"/>
                  </a:cubicBezTo>
                  <a:cubicBezTo>
                    <a:pt x="681" y="310"/>
                    <a:pt x="310" y="681"/>
                    <a:pt x="310" y="1138"/>
                  </a:cubicBezTo>
                  <a:lnTo>
                    <a:pt x="310" y="1385"/>
                  </a:lnTo>
                  <a:lnTo>
                    <a:pt x="0" y="1385"/>
                  </a:lnTo>
                  <a:lnTo>
                    <a:pt x="0" y="1138"/>
                  </a:lnTo>
                  <a:cubicBezTo>
                    <a:pt x="0" y="507"/>
                    <a:pt x="507" y="0"/>
                    <a:pt x="1138" y="0"/>
                  </a:cubicBezTo>
                  <a:cubicBezTo>
                    <a:pt x="1763" y="0"/>
                    <a:pt x="2275" y="507"/>
                    <a:pt x="2275" y="1138"/>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21" name="Google Shape;1121;p23"/>
            <p:cNvSpPr/>
            <p:nvPr/>
          </p:nvSpPr>
          <p:spPr>
            <a:xfrm>
              <a:off x="4682920" y="2993473"/>
              <a:ext cx="225840" cy="210513"/>
            </a:xfrm>
            <a:custGeom>
              <a:avLst/>
              <a:gdLst/>
              <a:ahLst/>
              <a:cxnLst/>
              <a:rect l="l" t="t" r="r" b="b"/>
              <a:pathLst>
                <a:path w="3031" h="2862" extrusionOk="0">
                  <a:moveTo>
                    <a:pt x="1837" y="1943"/>
                  </a:moveTo>
                  <a:lnTo>
                    <a:pt x="1516" y="1943"/>
                  </a:lnTo>
                  <a:lnTo>
                    <a:pt x="1195" y="1943"/>
                  </a:lnTo>
                  <a:lnTo>
                    <a:pt x="1369" y="1403"/>
                  </a:lnTo>
                  <a:cubicBezTo>
                    <a:pt x="1262" y="1352"/>
                    <a:pt x="1189" y="1240"/>
                    <a:pt x="1189" y="1110"/>
                  </a:cubicBezTo>
                  <a:cubicBezTo>
                    <a:pt x="1189" y="930"/>
                    <a:pt x="1335" y="783"/>
                    <a:pt x="1516" y="783"/>
                  </a:cubicBezTo>
                  <a:cubicBezTo>
                    <a:pt x="1696" y="783"/>
                    <a:pt x="1842" y="930"/>
                    <a:pt x="1842" y="1110"/>
                  </a:cubicBezTo>
                  <a:cubicBezTo>
                    <a:pt x="1842" y="1240"/>
                    <a:pt x="1769" y="1352"/>
                    <a:pt x="1662" y="1403"/>
                  </a:cubicBezTo>
                  <a:close/>
                  <a:moveTo>
                    <a:pt x="1" y="1"/>
                  </a:moveTo>
                  <a:lnTo>
                    <a:pt x="1" y="1347"/>
                  </a:lnTo>
                  <a:cubicBezTo>
                    <a:pt x="1" y="2180"/>
                    <a:pt x="676" y="2861"/>
                    <a:pt x="1516" y="2861"/>
                  </a:cubicBezTo>
                  <a:cubicBezTo>
                    <a:pt x="2349" y="2861"/>
                    <a:pt x="3030" y="2180"/>
                    <a:pt x="3030" y="1347"/>
                  </a:cubicBezTo>
                  <a:lnTo>
                    <a:pt x="303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2" name="Google Shape;1122;p23"/>
          <p:cNvGrpSpPr/>
          <p:nvPr/>
        </p:nvGrpSpPr>
        <p:grpSpPr>
          <a:xfrm>
            <a:off x="332199" y="1056340"/>
            <a:ext cx="7175644" cy="3907546"/>
            <a:chOff x="330276" y="1056340"/>
            <a:chExt cx="7253769" cy="3907546"/>
          </a:xfrm>
        </p:grpSpPr>
        <p:cxnSp>
          <p:nvCxnSpPr>
            <p:cNvPr id="1123" name="Google Shape;1123;p23"/>
            <p:cNvCxnSpPr>
              <a:cxnSpLocks/>
              <a:stCxn id="1124" idx="3"/>
              <a:endCxn id="1125" idx="1"/>
            </p:cNvCxnSpPr>
            <p:nvPr/>
          </p:nvCxnSpPr>
          <p:spPr>
            <a:xfrm flipV="1">
              <a:off x="2817860" y="1748354"/>
              <a:ext cx="537039" cy="1261759"/>
            </a:xfrm>
            <a:prstGeom prst="straightConnector1">
              <a:avLst/>
            </a:prstGeom>
            <a:noFill/>
            <a:ln w="9525" cap="flat" cmpd="sng">
              <a:solidFill>
                <a:schemeClr val="dk1"/>
              </a:solidFill>
              <a:prstDash val="solid"/>
              <a:round/>
              <a:headEnd type="none" w="med" len="med"/>
              <a:tailEnd type="none" w="med" len="med"/>
            </a:ln>
          </p:spPr>
        </p:cxnSp>
        <p:sp>
          <p:nvSpPr>
            <p:cNvPr id="1125" name="Google Shape;1125;p23"/>
            <p:cNvSpPr/>
            <p:nvPr/>
          </p:nvSpPr>
          <p:spPr>
            <a:xfrm>
              <a:off x="3354899" y="1302132"/>
              <a:ext cx="1364371" cy="892443"/>
            </a:xfrm>
            <a:prstGeom prst="roundRect">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s-ES" b="1" dirty="0">
                  <a:solidFill>
                    <a:schemeClr val="bg1"/>
                  </a:solidFill>
                  <a:latin typeface="Fira Sans Extra Condensed" panose="020F0502020204030204" pitchFamily="34" charset="0"/>
                </a:rPr>
                <a:t>Saber qué datos se recopilan</a:t>
              </a:r>
              <a:endParaRPr lang="es-VE" b="1" dirty="0">
                <a:solidFill>
                  <a:schemeClr val="bg1"/>
                </a:solidFill>
                <a:latin typeface="Fira Sans Extra Condensed" panose="020F0502020204030204" pitchFamily="34" charset="0"/>
              </a:endParaRPr>
            </a:p>
          </p:txBody>
        </p:sp>
        <p:sp>
          <p:nvSpPr>
            <p:cNvPr id="1124" name="Google Shape;1124;p23"/>
            <p:cNvSpPr/>
            <p:nvPr/>
          </p:nvSpPr>
          <p:spPr>
            <a:xfrm>
              <a:off x="330276" y="1056340"/>
              <a:ext cx="2487584" cy="3907546"/>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s-VE" sz="1500" b="1" dirty="0">
                  <a:solidFill>
                    <a:schemeClr val="bg1"/>
                  </a:solidFill>
                  <a:effectLst/>
                  <a:latin typeface="Fira Sans Extra Condensed" panose="020F0502020204030204" pitchFamily="34" charset="0"/>
                  <a:ea typeface="Calibri" panose="020F0502020204030204" pitchFamily="34" charset="0"/>
                  <a:cs typeface="Times New Roman" panose="02020603050405020304" pitchFamily="18" charset="0"/>
                </a:rPr>
                <a:t>La privacidad de las comunicaciones es el derecho de las personas a que sus comunicaciones digitales sean seguras y que solo sus destinatarios originales puedan verlas u oírlas.</a:t>
              </a:r>
              <a:endParaRPr sz="1500" b="1" dirty="0">
                <a:solidFill>
                  <a:schemeClr val="bg1"/>
                </a:solidFill>
                <a:latin typeface="Fira Sans Extra Condensed" panose="020F0502020204030204" pitchFamily="34" charset="0"/>
                <a:ea typeface="Roboto"/>
                <a:cs typeface="Roboto"/>
                <a:sym typeface="Roboto"/>
              </a:endParaRPr>
            </a:p>
          </p:txBody>
        </p:sp>
        <p:cxnSp>
          <p:nvCxnSpPr>
            <p:cNvPr id="1126" name="Google Shape;1126;p23"/>
            <p:cNvCxnSpPr>
              <a:cxnSpLocks/>
              <a:stCxn id="1125" idx="3"/>
            </p:cNvCxnSpPr>
            <p:nvPr/>
          </p:nvCxnSpPr>
          <p:spPr>
            <a:xfrm flipV="1">
              <a:off x="4719269" y="1364776"/>
              <a:ext cx="2864776" cy="383578"/>
            </a:xfrm>
            <a:prstGeom prst="bentConnector3">
              <a:avLst>
                <a:gd name="adj1" fmla="val 50000"/>
              </a:avLst>
            </a:prstGeom>
            <a:noFill/>
            <a:ln w="9525" cap="flat" cmpd="sng">
              <a:solidFill>
                <a:schemeClr val="dk1"/>
              </a:solidFill>
              <a:prstDash val="solid"/>
              <a:round/>
              <a:headEnd type="none" w="med" len="med"/>
              <a:tailEnd type="stealth" w="med" len="med"/>
            </a:ln>
          </p:spPr>
        </p:cxnSp>
      </p:grpSp>
      <p:sp>
        <p:nvSpPr>
          <p:cNvPr id="1128" name="Google Shape;1128;p23"/>
          <p:cNvSpPr/>
          <p:nvPr/>
        </p:nvSpPr>
        <p:spPr>
          <a:xfrm>
            <a:off x="6829029" y="1787620"/>
            <a:ext cx="572700" cy="572700"/>
          </a:xfrm>
          <a:prstGeom prst="ellipse">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7" name="Google Shape;1127;p23"/>
          <p:cNvSpPr/>
          <p:nvPr/>
        </p:nvSpPr>
        <p:spPr>
          <a:xfrm>
            <a:off x="6829029" y="1786337"/>
            <a:ext cx="572700" cy="572700"/>
          </a:xfrm>
          <a:prstGeom prst="ellipse">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9" name="Google Shape;1129;p23"/>
          <p:cNvSpPr/>
          <p:nvPr/>
        </p:nvSpPr>
        <p:spPr>
          <a:xfrm>
            <a:off x="6646713" y="2318650"/>
            <a:ext cx="572700" cy="572700"/>
          </a:xfrm>
          <a:prstGeom prst="ellipse">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31" name="Google Shape;1131;p23"/>
          <p:cNvGrpSpPr/>
          <p:nvPr/>
        </p:nvGrpSpPr>
        <p:grpSpPr>
          <a:xfrm>
            <a:off x="2792991" y="3010113"/>
            <a:ext cx="2862185" cy="1138232"/>
            <a:chOff x="2739068" y="3539443"/>
            <a:chExt cx="2862185" cy="1138232"/>
          </a:xfrm>
        </p:grpSpPr>
        <p:cxnSp>
          <p:nvCxnSpPr>
            <p:cNvPr id="1132" name="Google Shape;1132;p23"/>
            <p:cNvCxnSpPr>
              <a:cxnSpLocks/>
              <a:stCxn id="1124" idx="3"/>
              <a:endCxn id="1134" idx="1"/>
            </p:cNvCxnSpPr>
            <p:nvPr/>
          </p:nvCxnSpPr>
          <p:spPr>
            <a:xfrm>
              <a:off x="2739068" y="3539443"/>
              <a:ext cx="615831" cy="775082"/>
            </a:xfrm>
            <a:prstGeom prst="straightConnector1">
              <a:avLst/>
            </a:prstGeom>
            <a:noFill/>
            <a:ln w="9525" cap="flat" cmpd="sng">
              <a:solidFill>
                <a:schemeClr val="dk1"/>
              </a:solidFill>
              <a:prstDash val="solid"/>
              <a:round/>
              <a:headEnd type="none" w="med" len="med"/>
              <a:tailEnd type="none" w="med" len="med"/>
            </a:ln>
          </p:spPr>
        </p:cxnSp>
        <p:sp>
          <p:nvSpPr>
            <p:cNvPr id="1134" name="Google Shape;1134;p23"/>
            <p:cNvSpPr/>
            <p:nvPr/>
          </p:nvSpPr>
          <p:spPr>
            <a:xfrm>
              <a:off x="3354899" y="3951375"/>
              <a:ext cx="1265100" cy="726300"/>
            </a:xfrm>
            <a:prstGeom prst="roundRect">
              <a:avLst>
                <a:gd name="adj" fmla="val 50000"/>
              </a:avLst>
            </a:prstGeom>
            <a:solidFill>
              <a:schemeClr val="accent1"/>
            </a:solidFill>
            <a:ln>
              <a:noFill/>
            </a:ln>
          </p:spPr>
          <p:txBody>
            <a:bodyPr spcFirstLastPara="1" wrap="square" lIns="91425" tIns="91425" rIns="91425" bIns="91425" anchor="ctr" anchorCtr="0">
              <a:noAutofit/>
            </a:bodyPr>
            <a:lstStyle/>
            <a:p>
              <a:pPr algn="ctr"/>
              <a:r>
                <a:rPr lang="es-VE" b="1" kern="100" dirty="0">
                  <a:solidFill>
                    <a:schemeClr val="bg1"/>
                  </a:solidFill>
                  <a:effectLst/>
                  <a:latin typeface="Fira Sans Extra Condensed" panose="020F0502020204030204" pitchFamily="34" charset="0"/>
                  <a:ea typeface="Calibri" panose="020F0502020204030204" pitchFamily="34" charset="0"/>
                  <a:cs typeface="Times New Roman" panose="02020603050405020304" pitchFamily="18" charset="0"/>
                </a:rPr>
                <a:t>Limitar el acceso a los datos</a:t>
              </a:r>
            </a:p>
          </p:txBody>
        </p:sp>
        <p:cxnSp>
          <p:nvCxnSpPr>
            <p:cNvPr id="1135" name="Google Shape;1135;p23"/>
            <p:cNvCxnSpPr>
              <a:cxnSpLocks/>
              <a:stCxn id="1134" idx="3"/>
            </p:cNvCxnSpPr>
            <p:nvPr/>
          </p:nvCxnSpPr>
          <p:spPr>
            <a:xfrm flipV="1">
              <a:off x="4619999" y="3848943"/>
              <a:ext cx="981254" cy="465582"/>
            </a:xfrm>
            <a:prstGeom prst="bentConnector3">
              <a:avLst>
                <a:gd name="adj1" fmla="val 50000"/>
              </a:avLst>
            </a:prstGeom>
            <a:noFill/>
            <a:ln w="9525" cap="flat" cmpd="sng">
              <a:solidFill>
                <a:schemeClr val="dk1"/>
              </a:solidFill>
              <a:prstDash val="solid"/>
              <a:round/>
              <a:headEnd type="none" w="med" len="med"/>
              <a:tailEnd type="stealth" w="med" len="med"/>
            </a:ln>
          </p:spPr>
        </p:cxnSp>
      </p:grpSp>
      <p:grpSp>
        <p:nvGrpSpPr>
          <p:cNvPr id="1141" name="Google Shape;1141;p23"/>
          <p:cNvGrpSpPr/>
          <p:nvPr/>
        </p:nvGrpSpPr>
        <p:grpSpPr>
          <a:xfrm>
            <a:off x="2792991" y="2072688"/>
            <a:ext cx="4036038" cy="1230248"/>
            <a:chOff x="2242599" y="2280827"/>
            <a:chExt cx="4602389" cy="894870"/>
          </a:xfrm>
        </p:grpSpPr>
        <p:cxnSp>
          <p:nvCxnSpPr>
            <p:cNvPr id="1142" name="Google Shape;1142;p23"/>
            <p:cNvCxnSpPr>
              <a:cxnSpLocks/>
              <a:stCxn id="1124" idx="3"/>
              <a:endCxn id="1144" idx="1"/>
            </p:cNvCxnSpPr>
            <p:nvPr/>
          </p:nvCxnSpPr>
          <p:spPr>
            <a:xfrm flipV="1">
              <a:off x="2242599" y="2816972"/>
              <a:ext cx="681420" cy="145729"/>
            </a:xfrm>
            <a:prstGeom prst="straightConnector1">
              <a:avLst/>
            </a:prstGeom>
            <a:noFill/>
            <a:ln w="9525" cap="flat" cmpd="sng">
              <a:solidFill>
                <a:schemeClr val="dk1"/>
              </a:solidFill>
              <a:prstDash val="solid"/>
              <a:round/>
              <a:headEnd type="none" w="med" len="med"/>
              <a:tailEnd type="none" w="med" len="med"/>
            </a:ln>
          </p:spPr>
        </p:cxnSp>
        <p:sp>
          <p:nvSpPr>
            <p:cNvPr id="1144" name="Google Shape;1144;p23"/>
            <p:cNvSpPr/>
            <p:nvPr/>
          </p:nvSpPr>
          <p:spPr>
            <a:xfrm>
              <a:off x="2924019" y="2458246"/>
              <a:ext cx="2330480" cy="717451"/>
            </a:xfrm>
            <a:prstGeom prst="roundRect">
              <a:avLst>
                <a:gd name="adj" fmla="val 50000"/>
              </a:avLst>
            </a:prstGeom>
            <a:solidFill>
              <a:schemeClr val="accent1"/>
            </a:solidFill>
            <a:ln>
              <a:noFill/>
            </a:ln>
          </p:spPr>
          <p:txBody>
            <a:bodyPr spcFirstLastPara="1" wrap="square" lIns="91425" tIns="91425" rIns="91425" bIns="91425" anchor="ctr" anchorCtr="0">
              <a:noAutofit/>
            </a:bodyPr>
            <a:lstStyle/>
            <a:p>
              <a:pPr lvl="1" algn="ctr"/>
              <a:r>
                <a:rPr lang="es-ES" sz="1600" b="1" dirty="0">
                  <a:solidFill>
                    <a:schemeClr val="lt1"/>
                  </a:solidFill>
                  <a:latin typeface="Fira Sans Extra Condensed"/>
                  <a:ea typeface="Fira Sans Extra Condensed"/>
                  <a:cs typeface="Fira Sans Extra Condensed"/>
                  <a:sym typeface="Fira Sans Extra Condensed"/>
                </a:rPr>
                <a:t>Decidir</a:t>
              </a:r>
              <a:r>
                <a:rPr lang="es-ES" sz="3200" b="1" dirty="0">
                  <a:solidFill>
                    <a:schemeClr val="lt1"/>
                  </a:solidFill>
                  <a:latin typeface="Fira Sans Extra Condensed"/>
                  <a:ea typeface="Fira Sans Extra Condensed"/>
                  <a:cs typeface="Fira Sans Extra Condensed"/>
                  <a:sym typeface="Fira Sans Extra Condensed"/>
                </a:rPr>
                <a:t> </a:t>
              </a:r>
              <a:r>
                <a:rPr lang="es-ES" sz="1600" b="1" dirty="0">
                  <a:solidFill>
                    <a:schemeClr val="lt1"/>
                  </a:solidFill>
                  <a:latin typeface="Fira Sans Extra Condensed"/>
                  <a:ea typeface="Fira Sans Extra Condensed"/>
                  <a:cs typeface="Fira Sans Extra Condensed"/>
                  <a:sym typeface="Fira Sans Extra Condensed"/>
                </a:rPr>
                <a:t>qué datos</a:t>
              </a:r>
              <a:r>
                <a:rPr lang="es-ES" sz="1800" b="1" dirty="0">
                  <a:solidFill>
                    <a:schemeClr val="lt1"/>
                  </a:solidFill>
                  <a:latin typeface="Fira Sans Extra Condensed"/>
                  <a:ea typeface="Fira Sans Extra Condensed"/>
                  <a:cs typeface="Fira Sans Extra Condensed"/>
                  <a:sym typeface="Fira Sans Extra Condensed"/>
                </a:rPr>
                <a:t> </a:t>
              </a:r>
              <a:r>
                <a:rPr lang="es-ES" sz="1600" b="1" dirty="0">
                  <a:solidFill>
                    <a:schemeClr val="lt1"/>
                  </a:solidFill>
                  <a:latin typeface="Fira Sans Extra Condensed"/>
                  <a:ea typeface="Fira Sans Extra Condensed"/>
                  <a:cs typeface="Fira Sans Extra Condensed"/>
                  <a:sym typeface="Fira Sans Extra Condensed"/>
                </a:rPr>
                <a:t>se comparten</a:t>
              </a:r>
            </a:p>
          </p:txBody>
        </p:sp>
        <p:cxnSp>
          <p:nvCxnSpPr>
            <p:cNvPr id="1145" name="Google Shape;1145;p23"/>
            <p:cNvCxnSpPr>
              <a:cxnSpLocks/>
              <a:stCxn id="1144" idx="3"/>
              <a:endCxn id="1127" idx="2"/>
            </p:cNvCxnSpPr>
            <p:nvPr/>
          </p:nvCxnSpPr>
          <p:spPr>
            <a:xfrm flipV="1">
              <a:off x="5254499" y="2280827"/>
              <a:ext cx="1590489" cy="536145"/>
            </a:xfrm>
            <a:prstGeom prst="bentConnector3">
              <a:avLst>
                <a:gd name="adj1" fmla="val 50000"/>
              </a:avLst>
            </a:prstGeom>
            <a:noFill/>
            <a:ln w="9525" cap="flat" cmpd="sng">
              <a:solidFill>
                <a:schemeClr val="dk1"/>
              </a:solidFill>
              <a:prstDash val="solid"/>
              <a:round/>
              <a:headEnd type="none" w="med" len="med"/>
              <a:tailEnd type="stealth" w="med" len="med"/>
            </a:ln>
          </p:spPr>
        </p:cxnSp>
      </p:grpSp>
      <p:grpSp>
        <p:nvGrpSpPr>
          <p:cNvPr id="20" name="Google Shape;420;p18">
            <a:extLst>
              <a:ext uri="{FF2B5EF4-FFF2-40B4-BE49-F238E27FC236}">
                <a16:creationId xmlns:a16="http://schemas.microsoft.com/office/drawing/2014/main" id="{FDD8CA80-D130-B1A5-99C5-4BDFF50E2BE0}"/>
              </a:ext>
            </a:extLst>
          </p:cNvPr>
          <p:cNvGrpSpPr/>
          <p:nvPr/>
        </p:nvGrpSpPr>
        <p:grpSpPr>
          <a:xfrm flipH="1">
            <a:off x="6515143" y="2420924"/>
            <a:ext cx="2307644" cy="2464118"/>
            <a:chOff x="663109" y="2258253"/>
            <a:chExt cx="2292969" cy="2464118"/>
          </a:xfrm>
        </p:grpSpPr>
        <p:sp>
          <p:nvSpPr>
            <p:cNvPr id="21" name="Google Shape;421;p18">
              <a:extLst>
                <a:ext uri="{FF2B5EF4-FFF2-40B4-BE49-F238E27FC236}">
                  <a16:creationId xmlns:a16="http://schemas.microsoft.com/office/drawing/2014/main" id="{55B09CDF-B940-9BCB-8E5C-CC44317B9580}"/>
                </a:ext>
              </a:extLst>
            </p:cNvPr>
            <p:cNvSpPr/>
            <p:nvPr/>
          </p:nvSpPr>
          <p:spPr>
            <a:xfrm>
              <a:off x="1195594" y="3533979"/>
              <a:ext cx="19098" cy="604744"/>
            </a:xfrm>
            <a:custGeom>
              <a:avLst/>
              <a:gdLst/>
              <a:ahLst/>
              <a:cxnLst/>
              <a:rect l="l" t="t" r="r" b="b"/>
              <a:pathLst>
                <a:path w="227" h="7188" extrusionOk="0">
                  <a:moveTo>
                    <a:pt x="227" y="7188"/>
                  </a:moveTo>
                  <a:lnTo>
                    <a:pt x="0" y="7188"/>
                  </a:lnTo>
                  <a:lnTo>
                    <a:pt x="0" y="0"/>
                  </a:lnTo>
                  <a:lnTo>
                    <a:pt x="227" y="0"/>
                  </a:lnTo>
                  <a:close/>
                </a:path>
              </a:pathLst>
            </a:custGeom>
            <a:solidFill>
              <a:srgbClr val="81BAD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422;p18">
              <a:extLst>
                <a:ext uri="{FF2B5EF4-FFF2-40B4-BE49-F238E27FC236}">
                  <a16:creationId xmlns:a16="http://schemas.microsoft.com/office/drawing/2014/main" id="{73304C0B-E135-443D-1C6A-3F293B9E05B2}"/>
                </a:ext>
              </a:extLst>
            </p:cNvPr>
            <p:cNvSpPr/>
            <p:nvPr/>
          </p:nvSpPr>
          <p:spPr>
            <a:xfrm>
              <a:off x="1158407" y="3685505"/>
              <a:ext cx="93976" cy="295642"/>
            </a:xfrm>
            <a:custGeom>
              <a:avLst/>
              <a:gdLst/>
              <a:ahLst/>
              <a:cxnLst/>
              <a:rect l="l" t="t" r="r" b="b"/>
              <a:pathLst>
                <a:path w="1117" h="3514" extrusionOk="0">
                  <a:moveTo>
                    <a:pt x="1116" y="3514"/>
                  </a:moveTo>
                  <a:lnTo>
                    <a:pt x="1" y="3514"/>
                  </a:lnTo>
                  <a:lnTo>
                    <a:pt x="1" y="1"/>
                  </a:lnTo>
                  <a:lnTo>
                    <a:pt x="1116" y="1"/>
                  </a:lnTo>
                  <a:close/>
                </a:path>
              </a:pathLst>
            </a:custGeom>
            <a:solidFill>
              <a:srgbClr val="0475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423;p18">
              <a:extLst>
                <a:ext uri="{FF2B5EF4-FFF2-40B4-BE49-F238E27FC236}">
                  <a16:creationId xmlns:a16="http://schemas.microsoft.com/office/drawing/2014/main" id="{D7D4A0AA-DE89-B40D-A66F-A9140C2A8A60}"/>
                </a:ext>
              </a:extLst>
            </p:cNvPr>
            <p:cNvSpPr/>
            <p:nvPr/>
          </p:nvSpPr>
          <p:spPr>
            <a:xfrm>
              <a:off x="1128287" y="4578253"/>
              <a:ext cx="262073" cy="136126"/>
            </a:xfrm>
            <a:custGeom>
              <a:avLst/>
              <a:gdLst/>
              <a:ahLst/>
              <a:cxnLst/>
              <a:rect l="l" t="t" r="r" b="b"/>
              <a:pathLst>
                <a:path w="3115" h="1618" extrusionOk="0">
                  <a:moveTo>
                    <a:pt x="2369" y="782"/>
                  </a:moveTo>
                  <a:cubicBezTo>
                    <a:pt x="2369" y="782"/>
                    <a:pt x="3114" y="1057"/>
                    <a:pt x="3001" y="1355"/>
                  </a:cubicBezTo>
                  <a:cubicBezTo>
                    <a:pt x="2906" y="1617"/>
                    <a:pt x="1343" y="1391"/>
                    <a:pt x="675" y="1116"/>
                  </a:cubicBezTo>
                  <a:cubicBezTo>
                    <a:pt x="1" y="842"/>
                    <a:pt x="901" y="66"/>
                    <a:pt x="1003" y="31"/>
                  </a:cubicBezTo>
                  <a:cubicBezTo>
                    <a:pt x="1104" y="1"/>
                    <a:pt x="2369" y="782"/>
                    <a:pt x="2369" y="782"/>
                  </a:cubicBezTo>
                  <a:close/>
                </a:path>
              </a:pathLst>
            </a:custGeom>
            <a:solidFill>
              <a:srgbClr val="2128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424;p18">
              <a:extLst>
                <a:ext uri="{FF2B5EF4-FFF2-40B4-BE49-F238E27FC236}">
                  <a16:creationId xmlns:a16="http://schemas.microsoft.com/office/drawing/2014/main" id="{300E59DE-2C0C-FAFD-68B8-930DB6DD3AB3}"/>
                </a:ext>
              </a:extLst>
            </p:cNvPr>
            <p:cNvSpPr/>
            <p:nvPr/>
          </p:nvSpPr>
          <p:spPr>
            <a:xfrm>
              <a:off x="729322" y="4525080"/>
              <a:ext cx="230944" cy="197291"/>
            </a:xfrm>
            <a:custGeom>
              <a:avLst/>
              <a:gdLst/>
              <a:ahLst/>
              <a:cxnLst/>
              <a:rect l="l" t="t" r="r" b="b"/>
              <a:pathLst>
                <a:path w="2745" h="2345" extrusionOk="0">
                  <a:moveTo>
                    <a:pt x="2196" y="1241"/>
                  </a:moveTo>
                  <a:cubicBezTo>
                    <a:pt x="2196" y="1241"/>
                    <a:pt x="2745" y="1915"/>
                    <a:pt x="2524" y="2142"/>
                  </a:cubicBezTo>
                  <a:cubicBezTo>
                    <a:pt x="2333" y="2345"/>
                    <a:pt x="1015" y="1390"/>
                    <a:pt x="508" y="871"/>
                  </a:cubicBezTo>
                  <a:cubicBezTo>
                    <a:pt x="1" y="358"/>
                    <a:pt x="1134" y="1"/>
                    <a:pt x="1241" y="13"/>
                  </a:cubicBezTo>
                  <a:cubicBezTo>
                    <a:pt x="1343" y="19"/>
                    <a:pt x="2196" y="1241"/>
                    <a:pt x="2196" y="1241"/>
                  </a:cubicBezTo>
                  <a:close/>
                </a:path>
              </a:pathLst>
            </a:custGeom>
            <a:solidFill>
              <a:srgbClr val="2128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425;p18">
              <a:extLst>
                <a:ext uri="{FF2B5EF4-FFF2-40B4-BE49-F238E27FC236}">
                  <a16:creationId xmlns:a16="http://schemas.microsoft.com/office/drawing/2014/main" id="{26F5F749-877C-6021-E940-A60DEF96AC40}"/>
                </a:ext>
              </a:extLst>
            </p:cNvPr>
            <p:cNvSpPr/>
            <p:nvPr/>
          </p:nvSpPr>
          <p:spPr>
            <a:xfrm>
              <a:off x="1156388" y="3928905"/>
              <a:ext cx="193841" cy="742806"/>
            </a:xfrm>
            <a:custGeom>
              <a:avLst/>
              <a:gdLst/>
              <a:ahLst/>
              <a:cxnLst/>
              <a:rect l="l" t="t" r="r" b="b"/>
              <a:pathLst>
                <a:path w="2304" h="8829" extrusionOk="0">
                  <a:moveTo>
                    <a:pt x="1808" y="1014"/>
                  </a:moveTo>
                  <a:cubicBezTo>
                    <a:pt x="1808" y="1014"/>
                    <a:pt x="1611" y="4062"/>
                    <a:pt x="1361" y="5750"/>
                  </a:cubicBezTo>
                  <a:cubicBezTo>
                    <a:pt x="1116" y="7439"/>
                    <a:pt x="1230" y="7910"/>
                    <a:pt x="1230" y="7910"/>
                  </a:cubicBezTo>
                  <a:cubicBezTo>
                    <a:pt x="1230" y="7910"/>
                    <a:pt x="2303" y="8578"/>
                    <a:pt x="2130" y="8703"/>
                  </a:cubicBezTo>
                  <a:cubicBezTo>
                    <a:pt x="1957" y="8828"/>
                    <a:pt x="1039" y="8518"/>
                    <a:pt x="770" y="8244"/>
                  </a:cubicBezTo>
                  <a:cubicBezTo>
                    <a:pt x="496" y="7969"/>
                    <a:pt x="621" y="7796"/>
                    <a:pt x="621" y="7796"/>
                  </a:cubicBezTo>
                  <a:cubicBezTo>
                    <a:pt x="621" y="7796"/>
                    <a:pt x="198" y="4164"/>
                    <a:pt x="96" y="2923"/>
                  </a:cubicBezTo>
                  <a:cubicBezTo>
                    <a:pt x="1" y="1683"/>
                    <a:pt x="275" y="621"/>
                    <a:pt x="275" y="621"/>
                  </a:cubicBezTo>
                  <a:cubicBezTo>
                    <a:pt x="275" y="621"/>
                    <a:pt x="1015" y="0"/>
                    <a:pt x="1313" y="197"/>
                  </a:cubicBezTo>
                  <a:cubicBezTo>
                    <a:pt x="1611" y="394"/>
                    <a:pt x="1808" y="1014"/>
                    <a:pt x="1808" y="1014"/>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426;p18">
              <a:extLst>
                <a:ext uri="{FF2B5EF4-FFF2-40B4-BE49-F238E27FC236}">
                  <a16:creationId xmlns:a16="http://schemas.microsoft.com/office/drawing/2014/main" id="{C8072531-62A6-29D8-B2D9-11B14111B7A5}"/>
                </a:ext>
              </a:extLst>
            </p:cNvPr>
            <p:cNvSpPr/>
            <p:nvPr/>
          </p:nvSpPr>
          <p:spPr>
            <a:xfrm>
              <a:off x="802098" y="3931934"/>
              <a:ext cx="307757" cy="726737"/>
            </a:xfrm>
            <a:custGeom>
              <a:avLst/>
              <a:gdLst/>
              <a:ahLst/>
              <a:cxnLst/>
              <a:rect l="l" t="t" r="r" b="b"/>
              <a:pathLst>
                <a:path w="3658" h="8638" extrusionOk="0">
                  <a:moveTo>
                    <a:pt x="3639" y="1223"/>
                  </a:moveTo>
                  <a:cubicBezTo>
                    <a:pt x="3639" y="1223"/>
                    <a:pt x="2434" y="4032"/>
                    <a:pt x="1641" y="5542"/>
                  </a:cubicBezTo>
                  <a:cubicBezTo>
                    <a:pt x="848" y="7045"/>
                    <a:pt x="812" y="7474"/>
                    <a:pt x="812" y="7474"/>
                  </a:cubicBezTo>
                  <a:cubicBezTo>
                    <a:pt x="812" y="7474"/>
                    <a:pt x="1587" y="8518"/>
                    <a:pt x="1384" y="8578"/>
                  </a:cubicBezTo>
                  <a:cubicBezTo>
                    <a:pt x="1176" y="8637"/>
                    <a:pt x="335" y="7886"/>
                    <a:pt x="168" y="7540"/>
                  </a:cubicBezTo>
                  <a:cubicBezTo>
                    <a:pt x="1" y="7188"/>
                    <a:pt x="323" y="7045"/>
                    <a:pt x="323" y="7045"/>
                  </a:cubicBezTo>
                  <a:cubicBezTo>
                    <a:pt x="323" y="7045"/>
                    <a:pt x="1068" y="3657"/>
                    <a:pt x="1390" y="2452"/>
                  </a:cubicBezTo>
                  <a:cubicBezTo>
                    <a:pt x="1713" y="1253"/>
                    <a:pt x="2321" y="334"/>
                    <a:pt x="2321" y="334"/>
                  </a:cubicBezTo>
                  <a:cubicBezTo>
                    <a:pt x="2321" y="334"/>
                    <a:pt x="3234" y="0"/>
                    <a:pt x="3448" y="287"/>
                  </a:cubicBezTo>
                  <a:cubicBezTo>
                    <a:pt x="3657" y="573"/>
                    <a:pt x="3639" y="1223"/>
                    <a:pt x="3639" y="1223"/>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427;p18">
              <a:extLst>
                <a:ext uri="{FF2B5EF4-FFF2-40B4-BE49-F238E27FC236}">
                  <a16:creationId xmlns:a16="http://schemas.microsoft.com/office/drawing/2014/main" id="{4BE41572-F153-EF48-9A52-B4624777BCE7}"/>
                </a:ext>
              </a:extLst>
            </p:cNvPr>
            <p:cNvSpPr/>
            <p:nvPr/>
          </p:nvSpPr>
          <p:spPr>
            <a:xfrm>
              <a:off x="887411" y="3505374"/>
              <a:ext cx="462813" cy="561080"/>
            </a:xfrm>
            <a:custGeom>
              <a:avLst/>
              <a:gdLst/>
              <a:ahLst/>
              <a:cxnLst/>
              <a:rect l="l" t="t" r="r" b="b"/>
              <a:pathLst>
                <a:path w="5501" h="6669" extrusionOk="0">
                  <a:moveTo>
                    <a:pt x="4820" y="125"/>
                  </a:moveTo>
                  <a:cubicBezTo>
                    <a:pt x="4820" y="125"/>
                    <a:pt x="5405" y="668"/>
                    <a:pt x="5452" y="2899"/>
                  </a:cubicBezTo>
                  <a:cubicBezTo>
                    <a:pt x="5500" y="5130"/>
                    <a:pt x="5280" y="6669"/>
                    <a:pt x="5280" y="6669"/>
                  </a:cubicBezTo>
                  <a:lnTo>
                    <a:pt x="1" y="6669"/>
                  </a:lnTo>
                  <a:cubicBezTo>
                    <a:pt x="1" y="6669"/>
                    <a:pt x="245" y="4140"/>
                    <a:pt x="567" y="2654"/>
                  </a:cubicBezTo>
                  <a:cubicBezTo>
                    <a:pt x="889" y="1163"/>
                    <a:pt x="1957" y="0"/>
                    <a:pt x="195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428;p18">
              <a:extLst>
                <a:ext uri="{FF2B5EF4-FFF2-40B4-BE49-F238E27FC236}">
                  <a16:creationId xmlns:a16="http://schemas.microsoft.com/office/drawing/2014/main" id="{2C367C74-8F78-AAB5-4AE5-DC3EC14DB6C5}"/>
                </a:ext>
              </a:extLst>
            </p:cNvPr>
            <p:cNvSpPr/>
            <p:nvPr/>
          </p:nvSpPr>
          <p:spPr>
            <a:xfrm>
              <a:off x="1198539" y="3007552"/>
              <a:ext cx="378512" cy="427141"/>
            </a:xfrm>
            <a:custGeom>
              <a:avLst/>
              <a:gdLst/>
              <a:ahLst/>
              <a:cxnLst/>
              <a:rect l="l" t="t" r="r" b="b"/>
              <a:pathLst>
                <a:path w="4499" h="5077" extrusionOk="0">
                  <a:moveTo>
                    <a:pt x="84" y="0"/>
                  </a:moveTo>
                  <a:cubicBezTo>
                    <a:pt x="84" y="0"/>
                    <a:pt x="1212" y="149"/>
                    <a:pt x="1820" y="1253"/>
                  </a:cubicBezTo>
                  <a:cubicBezTo>
                    <a:pt x="2357" y="2225"/>
                    <a:pt x="3472" y="3883"/>
                    <a:pt x="3472" y="3883"/>
                  </a:cubicBezTo>
                  <a:lnTo>
                    <a:pt x="4498" y="4480"/>
                  </a:lnTo>
                  <a:lnTo>
                    <a:pt x="4069" y="5076"/>
                  </a:lnTo>
                  <a:cubicBezTo>
                    <a:pt x="4069" y="5076"/>
                    <a:pt x="2613" y="4611"/>
                    <a:pt x="1886" y="4116"/>
                  </a:cubicBezTo>
                  <a:cubicBezTo>
                    <a:pt x="1158" y="3621"/>
                    <a:pt x="66" y="608"/>
                    <a:pt x="37" y="364"/>
                  </a:cubicBezTo>
                  <a:cubicBezTo>
                    <a:pt x="1" y="113"/>
                    <a:pt x="84" y="0"/>
                    <a:pt x="8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429;p18">
              <a:extLst>
                <a:ext uri="{FF2B5EF4-FFF2-40B4-BE49-F238E27FC236}">
                  <a16:creationId xmlns:a16="http://schemas.microsoft.com/office/drawing/2014/main" id="{9DAEAA31-D285-11BC-2114-78BEF9DB541C}"/>
                </a:ext>
              </a:extLst>
            </p:cNvPr>
            <p:cNvSpPr/>
            <p:nvPr/>
          </p:nvSpPr>
          <p:spPr>
            <a:xfrm>
              <a:off x="835247" y="2692890"/>
              <a:ext cx="415110" cy="534999"/>
            </a:xfrm>
            <a:custGeom>
              <a:avLst/>
              <a:gdLst/>
              <a:ahLst/>
              <a:cxnLst/>
              <a:rect l="l" t="t" r="r" b="b"/>
              <a:pathLst>
                <a:path w="4934" h="6359" extrusionOk="0">
                  <a:moveTo>
                    <a:pt x="4337" y="990"/>
                  </a:moveTo>
                  <a:cubicBezTo>
                    <a:pt x="4337" y="990"/>
                    <a:pt x="4027" y="0"/>
                    <a:pt x="2989" y="245"/>
                  </a:cubicBezTo>
                  <a:cubicBezTo>
                    <a:pt x="1945" y="495"/>
                    <a:pt x="2004" y="1623"/>
                    <a:pt x="1742" y="1837"/>
                  </a:cubicBezTo>
                  <a:cubicBezTo>
                    <a:pt x="1480" y="2052"/>
                    <a:pt x="525" y="2338"/>
                    <a:pt x="257" y="3078"/>
                  </a:cubicBezTo>
                  <a:cubicBezTo>
                    <a:pt x="0" y="3782"/>
                    <a:pt x="48" y="4975"/>
                    <a:pt x="1163" y="5601"/>
                  </a:cubicBezTo>
                  <a:cubicBezTo>
                    <a:pt x="2506" y="6359"/>
                    <a:pt x="4486" y="5774"/>
                    <a:pt x="4653" y="4915"/>
                  </a:cubicBezTo>
                  <a:cubicBezTo>
                    <a:pt x="4814" y="4050"/>
                    <a:pt x="4933" y="2816"/>
                    <a:pt x="4617" y="2171"/>
                  </a:cubicBezTo>
                  <a:cubicBezTo>
                    <a:pt x="4307" y="1521"/>
                    <a:pt x="4337" y="990"/>
                    <a:pt x="4337" y="990"/>
                  </a:cubicBezTo>
                  <a:close/>
                </a:path>
              </a:pathLst>
            </a:custGeom>
            <a:solidFill>
              <a:srgbClr val="2128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430;p18">
              <a:extLst>
                <a:ext uri="{FF2B5EF4-FFF2-40B4-BE49-F238E27FC236}">
                  <a16:creationId xmlns:a16="http://schemas.microsoft.com/office/drawing/2014/main" id="{9CC50B1B-9B38-49C3-5E0D-F7134EC18845}"/>
                </a:ext>
              </a:extLst>
            </p:cNvPr>
            <p:cNvSpPr/>
            <p:nvPr/>
          </p:nvSpPr>
          <p:spPr>
            <a:xfrm>
              <a:off x="941593" y="3002504"/>
              <a:ext cx="374474" cy="528016"/>
            </a:xfrm>
            <a:custGeom>
              <a:avLst/>
              <a:gdLst/>
              <a:ahLst/>
              <a:cxnLst/>
              <a:rect l="l" t="t" r="r" b="b"/>
              <a:pathLst>
                <a:path w="4451" h="6276" extrusionOk="0">
                  <a:moveTo>
                    <a:pt x="3532" y="185"/>
                  </a:moveTo>
                  <a:cubicBezTo>
                    <a:pt x="3669" y="334"/>
                    <a:pt x="4176" y="1354"/>
                    <a:pt x="4313" y="2106"/>
                  </a:cubicBezTo>
                  <a:cubicBezTo>
                    <a:pt x="4451" y="2864"/>
                    <a:pt x="4176" y="6102"/>
                    <a:pt x="4176" y="6102"/>
                  </a:cubicBezTo>
                  <a:lnTo>
                    <a:pt x="1140" y="6275"/>
                  </a:lnTo>
                  <a:cubicBezTo>
                    <a:pt x="1140" y="6275"/>
                    <a:pt x="729" y="2494"/>
                    <a:pt x="591" y="2184"/>
                  </a:cubicBezTo>
                  <a:cubicBezTo>
                    <a:pt x="460" y="1873"/>
                    <a:pt x="1" y="710"/>
                    <a:pt x="1" y="710"/>
                  </a:cubicBezTo>
                  <a:cubicBezTo>
                    <a:pt x="1" y="710"/>
                    <a:pt x="568" y="263"/>
                    <a:pt x="1587" y="126"/>
                  </a:cubicBezTo>
                  <a:cubicBezTo>
                    <a:pt x="2500" y="0"/>
                    <a:pt x="3395" y="36"/>
                    <a:pt x="3532" y="185"/>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431;p18">
              <a:extLst>
                <a:ext uri="{FF2B5EF4-FFF2-40B4-BE49-F238E27FC236}">
                  <a16:creationId xmlns:a16="http://schemas.microsoft.com/office/drawing/2014/main" id="{06C65237-93F2-643D-EC43-F5C9AB66D8AE}"/>
                </a:ext>
              </a:extLst>
            </p:cNvPr>
            <p:cNvSpPr/>
            <p:nvPr/>
          </p:nvSpPr>
          <p:spPr>
            <a:xfrm>
              <a:off x="1055006" y="2717962"/>
              <a:ext cx="198805" cy="246508"/>
            </a:xfrm>
            <a:custGeom>
              <a:avLst/>
              <a:gdLst/>
              <a:ahLst/>
              <a:cxnLst/>
              <a:rect l="l" t="t" r="r" b="b"/>
              <a:pathLst>
                <a:path w="2363" h="2930" extrusionOk="0">
                  <a:moveTo>
                    <a:pt x="126" y="1802"/>
                  </a:moveTo>
                  <a:cubicBezTo>
                    <a:pt x="126" y="1802"/>
                    <a:pt x="562" y="2774"/>
                    <a:pt x="1391" y="2852"/>
                  </a:cubicBezTo>
                  <a:cubicBezTo>
                    <a:pt x="2220" y="2929"/>
                    <a:pt x="2363" y="2279"/>
                    <a:pt x="2208" y="1647"/>
                  </a:cubicBezTo>
                  <a:cubicBezTo>
                    <a:pt x="2017" y="859"/>
                    <a:pt x="1212" y="0"/>
                    <a:pt x="949" y="18"/>
                  </a:cubicBezTo>
                  <a:cubicBezTo>
                    <a:pt x="687" y="42"/>
                    <a:pt x="55" y="973"/>
                    <a:pt x="25" y="1241"/>
                  </a:cubicBezTo>
                  <a:cubicBezTo>
                    <a:pt x="1" y="1515"/>
                    <a:pt x="126" y="1802"/>
                    <a:pt x="126" y="1802"/>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432;p18">
              <a:extLst>
                <a:ext uri="{FF2B5EF4-FFF2-40B4-BE49-F238E27FC236}">
                  <a16:creationId xmlns:a16="http://schemas.microsoft.com/office/drawing/2014/main" id="{120E16F6-0B6F-009F-9B64-A4A730619BEE}"/>
                </a:ext>
              </a:extLst>
            </p:cNvPr>
            <p:cNvSpPr/>
            <p:nvPr/>
          </p:nvSpPr>
          <p:spPr>
            <a:xfrm>
              <a:off x="1043480" y="2874536"/>
              <a:ext cx="202843" cy="248948"/>
            </a:xfrm>
            <a:custGeom>
              <a:avLst/>
              <a:gdLst/>
              <a:ahLst/>
              <a:cxnLst/>
              <a:rect l="l" t="t" r="r" b="b"/>
              <a:pathLst>
                <a:path w="2411" h="2959" extrusionOk="0">
                  <a:moveTo>
                    <a:pt x="341" y="0"/>
                  </a:moveTo>
                  <a:cubicBezTo>
                    <a:pt x="341" y="0"/>
                    <a:pt x="752" y="1175"/>
                    <a:pt x="824" y="1438"/>
                  </a:cubicBezTo>
                  <a:cubicBezTo>
                    <a:pt x="889" y="1706"/>
                    <a:pt x="806" y="1754"/>
                    <a:pt x="806" y="1754"/>
                  </a:cubicBezTo>
                  <a:cubicBezTo>
                    <a:pt x="806" y="1754"/>
                    <a:pt x="1" y="1802"/>
                    <a:pt x="54" y="1933"/>
                  </a:cubicBezTo>
                  <a:cubicBezTo>
                    <a:pt x="102" y="2064"/>
                    <a:pt x="1086" y="2959"/>
                    <a:pt x="1748" y="2714"/>
                  </a:cubicBezTo>
                  <a:cubicBezTo>
                    <a:pt x="2410" y="2464"/>
                    <a:pt x="2261" y="1909"/>
                    <a:pt x="2243" y="1808"/>
                  </a:cubicBezTo>
                  <a:cubicBezTo>
                    <a:pt x="2226" y="1712"/>
                    <a:pt x="2208" y="1706"/>
                    <a:pt x="2208" y="1706"/>
                  </a:cubicBezTo>
                  <a:lnTo>
                    <a:pt x="1766" y="1653"/>
                  </a:lnTo>
                  <a:cubicBezTo>
                    <a:pt x="1766" y="1653"/>
                    <a:pt x="1402" y="334"/>
                    <a:pt x="1283" y="215"/>
                  </a:cubicBezTo>
                  <a:cubicBezTo>
                    <a:pt x="1170" y="102"/>
                    <a:pt x="341" y="0"/>
                    <a:pt x="341" y="0"/>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433;p18">
              <a:extLst>
                <a:ext uri="{FF2B5EF4-FFF2-40B4-BE49-F238E27FC236}">
                  <a16:creationId xmlns:a16="http://schemas.microsoft.com/office/drawing/2014/main" id="{A1863916-19AF-E8C6-5E1A-F7EA95C79152}"/>
                </a:ext>
              </a:extLst>
            </p:cNvPr>
            <p:cNvSpPr/>
            <p:nvPr/>
          </p:nvSpPr>
          <p:spPr>
            <a:xfrm>
              <a:off x="1032458" y="2708455"/>
              <a:ext cx="168181" cy="185260"/>
            </a:xfrm>
            <a:custGeom>
              <a:avLst/>
              <a:gdLst/>
              <a:ahLst/>
              <a:cxnLst/>
              <a:rect l="l" t="t" r="r" b="b"/>
              <a:pathLst>
                <a:path w="1999" h="2202" extrusionOk="0">
                  <a:moveTo>
                    <a:pt x="1999" y="775"/>
                  </a:moveTo>
                  <a:cubicBezTo>
                    <a:pt x="1999" y="775"/>
                    <a:pt x="1766" y="561"/>
                    <a:pt x="1492" y="447"/>
                  </a:cubicBezTo>
                  <a:cubicBezTo>
                    <a:pt x="1271" y="358"/>
                    <a:pt x="1140" y="382"/>
                    <a:pt x="1140" y="382"/>
                  </a:cubicBezTo>
                  <a:cubicBezTo>
                    <a:pt x="1140" y="382"/>
                    <a:pt x="800" y="960"/>
                    <a:pt x="722" y="1241"/>
                  </a:cubicBezTo>
                  <a:cubicBezTo>
                    <a:pt x="609" y="1676"/>
                    <a:pt x="615" y="2201"/>
                    <a:pt x="615" y="2201"/>
                  </a:cubicBezTo>
                  <a:cubicBezTo>
                    <a:pt x="615" y="2201"/>
                    <a:pt x="144" y="2046"/>
                    <a:pt x="72" y="1825"/>
                  </a:cubicBezTo>
                  <a:cubicBezTo>
                    <a:pt x="0" y="1599"/>
                    <a:pt x="209" y="483"/>
                    <a:pt x="543" y="298"/>
                  </a:cubicBezTo>
                  <a:cubicBezTo>
                    <a:pt x="877" y="113"/>
                    <a:pt x="1098" y="0"/>
                    <a:pt x="1384" y="113"/>
                  </a:cubicBezTo>
                  <a:cubicBezTo>
                    <a:pt x="1671" y="221"/>
                    <a:pt x="1999" y="775"/>
                    <a:pt x="1999" y="775"/>
                  </a:cubicBezTo>
                  <a:close/>
                </a:path>
              </a:pathLst>
            </a:custGeom>
            <a:solidFill>
              <a:srgbClr val="2128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434;p18">
              <a:extLst>
                <a:ext uri="{FF2B5EF4-FFF2-40B4-BE49-F238E27FC236}">
                  <a16:creationId xmlns:a16="http://schemas.microsoft.com/office/drawing/2014/main" id="{A7DB3B68-1035-3E11-E4D2-F5FA3818B57C}"/>
                </a:ext>
              </a:extLst>
            </p:cNvPr>
            <p:cNvSpPr/>
            <p:nvPr/>
          </p:nvSpPr>
          <p:spPr>
            <a:xfrm>
              <a:off x="1031953" y="2871002"/>
              <a:ext cx="63857" cy="54770"/>
            </a:xfrm>
            <a:custGeom>
              <a:avLst/>
              <a:gdLst/>
              <a:ahLst/>
              <a:cxnLst/>
              <a:rect l="l" t="t" r="r" b="b"/>
              <a:pathLst>
                <a:path w="759" h="651" extrusionOk="0">
                  <a:moveTo>
                    <a:pt x="543" y="466"/>
                  </a:moveTo>
                  <a:cubicBezTo>
                    <a:pt x="543" y="466"/>
                    <a:pt x="162" y="651"/>
                    <a:pt x="84" y="418"/>
                  </a:cubicBezTo>
                  <a:cubicBezTo>
                    <a:pt x="1" y="186"/>
                    <a:pt x="150" y="1"/>
                    <a:pt x="376" y="54"/>
                  </a:cubicBezTo>
                  <a:cubicBezTo>
                    <a:pt x="609" y="102"/>
                    <a:pt x="758" y="353"/>
                    <a:pt x="758" y="353"/>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435;p18">
              <a:extLst>
                <a:ext uri="{FF2B5EF4-FFF2-40B4-BE49-F238E27FC236}">
                  <a16:creationId xmlns:a16="http://schemas.microsoft.com/office/drawing/2014/main" id="{42A1B38E-75ED-835F-F270-0A9461D9E8C6}"/>
                </a:ext>
              </a:extLst>
            </p:cNvPr>
            <p:cNvSpPr/>
            <p:nvPr/>
          </p:nvSpPr>
          <p:spPr>
            <a:xfrm>
              <a:off x="1648741" y="3042131"/>
              <a:ext cx="202339" cy="219418"/>
            </a:xfrm>
            <a:custGeom>
              <a:avLst/>
              <a:gdLst/>
              <a:ahLst/>
              <a:cxnLst/>
              <a:rect l="l" t="t" r="r" b="b"/>
              <a:pathLst>
                <a:path w="2405" h="2608" extrusionOk="0">
                  <a:moveTo>
                    <a:pt x="1360" y="1"/>
                  </a:moveTo>
                  <a:lnTo>
                    <a:pt x="0" y="746"/>
                  </a:lnTo>
                  <a:lnTo>
                    <a:pt x="865" y="2607"/>
                  </a:lnTo>
                  <a:lnTo>
                    <a:pt x="2404" y="1713"/>
                  </a:lnTo>
                  <a:close/>
                </a:path>
              </a:pathLst>
            </a:custGeom>
            <a:solidFill>
              <a:srgbClr val="4348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436;p18">
              <a:extLst>
                <a:ext uri="{FF2B5EF4-FFF2-40B4-BE49-F238E27FC236}">
                  <a16:creationId xmlns:a16="http://schemas.microsoft.com/office/drawing/2014/main" id="{C4278671-C0DF-A0FA-58A4-196ADD9D1E9F}"/>
                </a:ext>
              </a:extLst>
            </p:cNvPr>
            <p:cNvSpPr/>
            <p:nvPr/>
          </p:nvSpPr>
          <p:spPr>
            <a:xfrm>
              <a:off x="663109" y="3061734"/>
              <a:ext cx="1107100" cy="707134"/>
            </a:xfrm>
            <a:custGeom>
              <a:avLst/>
              <a:gdLst/>
              <a:ahLst/>
              <a:cxnLst/>
              <a:rect l="l" t="t" r="r" b="b"/>
              <a:pathLst>
                <a:path w="13159" h="8405" extrusionOk="0">
                  <a:moveTo>
                    <a:pt x="11870" y="0"/>
                  </a:moveTo>
                  <a:lnTo>
                    <a:pt x="13159" y="2446"/>
                  </a:lnTo>
                  <a:lnTo>
                    <a:pt x="1688" y="8363"/>
                  </a:lnTo>
                  <a:cubicBezTo>
                    <a:pt x="1688" y="8363"/>
                    <a:pt x="979" y="8405"/>
                    <a:pt x="507" y="7432"/>
                  </a:cubicBezTo>
                  <a:cubicBezTo>
                    <a:pt x="0" y="6377"/>
                    <a:pt x="764" y="5882"/>
                    <a:pt x="764" y="5882"/>
                  </a:cubicBezTo>
                  <a:close/>
                </a:path>
              </a:pathLst>
            </a:custGeom>
            <a:solidFill>
              <a:srgbClr val="2128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437;p18">
              <a:extLst>
                <a:ext uri="{FF2B5EF4-FFF2-40B4-BE49-F238E27FC236}">
                  <a16:creationId xmlns:a16="http://schemas.microsoft.com/office/drawing/2014/main" id="{9BAFEEED-4C85-FE2D-B9A5-67978BE1D7CC}"/>
                </a:ext>
              </a:extLst>
            </p:cNvPr>
            <p:cNvSpPr/>
            <p:nvPr/>
          </p:nvSpPr>
          <p:spPr>
            <a:xfrm>
              <a:off x="1713945" y="2258253"/>
              <a:ext cx="1242132" cy="1242637"/>
            </a:xfrm>
            <a:custGeom>
              <a:avLst/>
              <a:gdLst/>
              <a:ahLst/>
              <a:cxnLst/>
              <a:rect l="l" t="t" r="r" b="b"/>
              <a:pathLst>
                <a:path w="14764" h="14770" extrusionOk="0">
                  <a:moveTo>
                    <a:pt x="7665" y="12980"/>
                  </a:moveTo>
                  <a:cubicBezTo>
                    <a:pt x="10755" y="12825"/>
                    <a:pt x="13135" y="10188"/>
                    <a:pt x="12980" y="7099"/>
                  </a:cubicBezTo>
                  <a:cubicBezTo>
                    <a:pt x="12819" y="4009"/>
                    <a:pt x="10189" y="1629"/>
                    <a:pt x="7099" y="1790"/>
                  </a:cubicBezTo>
                  <a:cubicBezTo>
                    <a:pt x="4003" y="1945"/>
                    <a:pt x="1629" y="4582"/>
                    <a:pt x="1784" y="7671"/>
                  </a:cubicBezTo>
                  <a:cubicBezTo>
                    <a:pt x="1945" y="10761"/>
                    <a:pt x="4576" y="13135"/>
                    <a:pt x="7665" y="12980"/>
                  </a:cubicBezTo>
                  <a:close/>
                  <a:moveTo>
                    <a:pt x="7015" y="203"/>
                  </a:moveTo>
                  <a:cubicBezTo>
                    <a:pt x="10982" y="1"/>
                    <a:pt x="14358" y="3055"/>
                    <a:pt x="14561" y="7015"/>
                  </a:cubicBezTo>
                  <a:cubicBezTo>
                    <a:pt x="14764" y="10982"/>
                    <a:pt x="11716" y="14364"/>
                    <a:pt x="7749" y="14567"/>
                  </a:cubicBezTo>
                  <a:cubicBezTo>
                    <a:pt x="3782" y="14769"/>
                    <a:pt x="400" y="11715"/>
                    <a:pt x="203" y="7749"/>
                  </a:cubicBezTo>
                  <a:cubicBezTo>
                    <a:pt x="1" y="3782"/>
                    <a:pt x="3049" y="406"/>
                    <a:pt x="7015" y="203"/>
                  </a:cubicBezTo>
                  <a:close/>
                </a:path>
              </a:pathLst>
            </a:custGeom>
            <a:solidFill>
              <a:srgbClr val="373D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438;p18">
              <a:extLst>
                <a:ext uri="{FF2B5EF4-FFF2-40B4-BE49-F238E27FC236}">
                  <a16:creationId xmlns:a16="http://schemas.microsoft.com/office/drawing/2014/main" id="{FB2FD511-CF16-FC92-5BF8-AB8E96638BE3}"/>
                </a:ext>
              </a:extLst>
            </p:cNvPr>
            <p:cNvSpPr/>
            <p:nvPr/>
          </p:nvSpPr>
          <p:spPr>
            <a:xfrm>
              <a:off x="1480641" y="3326168"/>
              <a:ext cx="144540" cy="119047"/>
            </a:xfrm>
            <a:custGeom>
              <a:avLst/>
              <a:gdLst/>
              <a:ahLst/>
              <a:cxnLst/>
              <a:rect l="l" t="t" r="r" b="b"/>
              <a:pathLst>
                <a:path w="1718" h="1415" extrusionOk="0">
                  <a:moveTo>
                    <a:pt x="1593" y="615"/>
                  </a:moveTo>
                  <a:cubicBezTo>
                    <a:pt x="1438" y="359"/>
                    <a:pt x="895" y="1"/>
                    <a:pt x="447" y="251"/>
                  </a:cubicBezTo>
                  <a:cubicBezTo>
                    <a:pt x="0" y="502"/>
                    <a:pt x="447" y="1414"/>
                    <a:pt x="895" y="1396"/>
                  </a:cubicBezTo>
                  <a:cubicBezTo>
                    <a:pt x="1342" y="1379"/>
                    <a:pt x="1718" y="830"/>
                    <a:pt x="1593" y="615"/>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439;p18">
              <a:extLst>
                <a:ext uri="{FF2B5EF4-FFF2-40B4-BE49-F238E27FC236}">
                  <a16:creationId xmlns:a16="http://schemas.microsoft.com/office/drawing/2014/main" id="{BEABCB4F-8634-F898-A164-7CD0D1B5A665}"/>
                </a:ext>
              </a:extLst>
            </p:cNvPr>
            <p:cNvSpPr/>
            <p:nvPr/>
          </p:nvSpPr>
          <p:spPr>
            <a:xfrm>
              <a:off x="873360" y="3643354"/>
              <a:ext cx="133602" cy="121487"/>
            </a:xfrm>
            <a:custGeom>
              <a:avLst/>
              <a:gdLst/>
              <a:ahLst/>
              <a:cxnLst/>
              <a:rect l="l" t="t" r="r" b="b"/>
              <a:pathLst>
                <a:path w="1588" h="1444" extrusionOk="0">
                  <a:moveTo>
                    <a:pt x="72" y="680"/>
                  </a:moveTo>
                  <a:cubicBezTo>
                    <a:pt x="156" y="967"/>
                    <a:pt x="597" y="1444"/>
                    <a:pt x="1092" y="1313"/>
                  </a:cubicBezTo>
                  <a:cubicBezTo>
                    <a:pt x="1587" y="1181"/>
                    <a:pt x="1373" y="185"/>
                    <a:pt x="937" y="96"/>
                  </a:cubicBezTo>
                  <a:cubicBezTo>
                    <a:pt x="496" y="0"/>
                    <a:pt x="1" y="442"/>
                    <a:pt x="72" y="680"/>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40;p18">
              <a:extLst>
                <a:ext uri="{FF2B5EF4-FFF2-40B4-BE49-F238E27FC236}">
                  <a16:creationId xmlns:a16="http://schemas.microsoft.com/office/drawing/2014/main" id="{3CB5B5C0-D817-0854-0E7D-B531FB4AD8A9}"/>
                </a:ext>
              </a:extLst>
            </p:cNvPr>
            <p:cNvSpPr/>
            <p:nvPr/>
          </p:nvSpPr>
          <p:spPr>
            <a:xfrm>
              <a:off x="851822" y="3605241"/>
              <a:ext cx="97930" cy="114000"/>
            </a:xfrm>
            <a:custGeom>
              <a:avLst/>
              <a:gdLst/>
              <a:ahLst/>
              <a:cxnLst/>
              <a:rect l="l" t="t" r="r" b="b"/>
              <a:pathLst>
                <a:path w="1164" h="1355" extrusionOk="0">
                  <a:moveTo>
                    <a:pt x="1163" y="734"/>
                  </a:moveTo>
                  <a:lnTo>
                    <a:pt x="692" y="0"/>
                  </a:lnTo>
                  <a:lnTo>
                    <a:pt x="0" y="322"/>
                  </a:lnTo>
                  <a:cubicBezTo>
                    <a:pt x="0" y="322"/>
                    <a:pt x="275" y="931"/>
                    <a:pt x="424" y="1145"/>
                  </a:cubicBezTo>
                  <a:cubicBezTo>
                    <a:pt x="573" y="1354"/>
                    <a:pt x="1163" y="734"/>
                    <a:pt x="1163" y="734"/>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41;p18">
              <a:extLst>
                <a:ext uri="{FF2B5EF4-FFF2-40B4-BE49-F238E27FC236}">
                  <a16:creationId xmlns:a16="http://schemas.microsoft.com/office/drawing/2014/main" id="{56263333-54ED-62D1-7E16-EE161656FC4A}"/>
                </a:ext>
              </a:extLst>
            </p:cNvPr>
            <p:cNvSpPr/>
            <p:nvPr/>
          </p:nvSpPr>
          <p:spPr>
            <a:xfrm>
              <a:off x="744887" y="3025557"/>
              <a:ext cx="316254" cy="646474"/>
            </a:xfrm>
            <a:custGeom>
              <a:avLst/>
              <a:gdLst/>
              <a:ahLst/>
              <a:cxnLst/>
              <a:rect l="l" t="t" r="r" b="b"/>
              <a:pathLst>
                <a:path w="3759" h="7684" extrusionOk="0">
                  <a:moveTo>
                    <a:pt x="3311" y="1"/>
                  </a:moveTo>
                  <a:cubicBezTo>
                    <a:pt x="3311" y="1"/>
                    <a:pt x="2566" y="132"/>
                    <a:pt x="1891" y="812"/>
                  </a:cubicBezTo>
                  <a:cubicBezTo>
                    <a:pt x="1211" y="1486"/>
                    <a:pt x="1" y="3866"/>
                    <a:pt x="7" y="4540"/>
                  </a:cubicBezTo>
                  <a:cubicBezTo>
                    <a:pt x="13" y="5465"/>
                    <a:pt x="1331" y="7683"/>
                    <a:pt x="1331" y="7683"/>
                  </a:cubicBezTo>
                  <a:lnTo>
                    <a:pt x="2208" y="7123"/>
                  </a:lnTo>
                  <a:cubicBezTo>
                    <a:pt x="2208" y="7123"/>
                    <a:pt x="1444" y="5471"/>
                    <a:pt x="1492" y="4564"/>
                  </a:cubicBezTo>
                  <a:cubicBezTo>
                    <a:pt x="1546" y="3651"/>
                    <a:pt x="3758" y="1784"/>
                    <a:pt x="3758" y="17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 name="Google Shape;2131;p33">
            <a:extLst>
              <a:ext uri="{FF2B5EF4-FFF2-40B4-BE49-F238E27FC236}">
                <a16:creationId xmlns:a16="http://schemas.microsoft.com/office/drawing/2014/main" id="{276EC431-DFCD-6521-5C77-22816B02B8A8}"/>
              </a:ext>
            </a:extLst>
          </p:cNvPr>
          <p:cNvGrpSpPr/>
          <p:nvPr/>
        </p:nvGrpSpPr>
        <p:grpSpPr>
          <a:xfrm>
            <a:off x="7574579" y="1302132"/>
            <a:ext cx="712315" cy="640485"/>
            <a:chOff x="3178527" y="2580991"/>
            <a:chExt cx="573679" cy="572724"/>
          </a:xfrm>
        </p:grpSpPr>
        <p:sp>
          <p:nvSpPr>
            <p:cNvPr id="44" name="Google Shape;2132;p33">
              <a:extLst>
                <a:ext uri="{FF2B5EF4-FFF2-40B4-BE49-F238E27FC236}">
                  <a16:creationId xmlns:a16="http://schemas.microsoft.com/office/drawing/2014/main" id="{8BA85211-266A-7157-9DB7-A72B0C85A6D8}"/>
                </a:ext>
              </a:extLst>
            </p:cNvPr>
            <p:cNvSpPr/>
            <p:nvPr/>
          </p:nvSpPr>
          <p:spPr>
            <a:xfrm>
              <a:off x="3178527" y="2580991"/>
              <a:ext cx="573679" cy="572724"/>
            </a:xfrm>
            <a:custGeom>
              <a:avLst/>
              <a:gdLst/>
              <a:ahLst/>
              <a:cxnLst/>
              <a:rect l="l" t="t" r="r" b="b"/>
              <a:pathLst>
                <a:path w="3476" h="3470" extrusionOk="0">
                  <a:moveTo>
                    <a:pt x="1741" y="1"/>
                  </a:moveTo>
                  <a:cubicBezTo>
                    <a:pt x="778" y="1"/>
                    <a:pt x="1" y="778"/>
                    <a:pt x="1" y="1735"/>
                  </a:cubicBezTo>
                  <a:cubicBezTo>
                    <a:pt x="1" y="2693"/>
                    <a:pt x="778" y="3470"/>
                    <a:pt x="1741" y="3470"/>
                  </a:cubicBezTo>
                  <a:cubicBezTo>
                    <a:pt x="2698" y="3470"/>
                    <a:pt x="3476" y="2693"/>
                    <a:pt x="3476" y="1735"/>
                  </a:cubicBezTo>
                  <a:cubicBezTo>
                    <a:pt x="3476" y="778"/>
                    <a:pt x="2698" y="1"/>
                    <a:pt x="174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2133;p33">
              <a:extLst>
                <a:ext uri="{FF2B5EF4-FFF2-40B4-BE49-F238E27FC236}">
                  <a16:creationId xmlns:a16="http://schemas.microsoft.com/office/drawing/2014/main" id="{8F444CB4-CEC8-1513-97FD-3C6CE0563E5C}"/>
                </a:ext>
              </a:extLst>
            </p:cNvPr>
            <p:cNvSpPr/>
            <p:nvPr/>
          </p:nvSpPr>
          <p:spPr>
            <a:xfrm>
              <a:off x="3360406" y="2790125"/>
              <a:ext cx="210011" cy="192021"/>
            </a:xfrm>
            <a:custGeom>
              <a:avLst/>
              <a:gdLst/>
              <a:ahLst/>
              <a:cxnLst/>
              <a:rect l="l" t="t" r="r" b="b"/>
              <a:pathLst>
                <a:path w="2113" h="1932" extrusionOk="0">
                  <a:moveTo>
                    <a:pt x="141" y="0"/>
                  </a:moveTo>
                  <a:cubicBezTo>
                    <a:pt x="62" y="0"/>
                    <a:pt x="0" y="62"/>
                    <a:pt x="0" y="135"/>
                  </a:cubicBezTo>
                  <a:lnTo>
                    <a:pt x="0" y="1267"/>
                  </a:lnTo>
                  <a:cubicBezTo>
                    <a:pt x="0" y="1346"/>
                    <a:pt x="62" y="1408"/>
                    <a:pt x="141" y="1408"/>
                  </a:cubicBezTo>
                  <a:lnTo>
                    <a:pt x="372" y="1408"/>
                  </a:lnTo>
                  <a:lnTo>
                    <a:pt x="372" y="1932"/>
                  </a:lnTo>
                  <a:lnTo>
                    <a:pt x="822" y="1408"/>
                  </a:lnTo>
                  <a:lnTo>
                    <a:pt x="1971" y="1408"/>
                  </a:lnTo>
                  <a:cubicBezTo>
                    <a:pt x="2050" y="1408"/>
                    <a:pt x="2112" y="1346"/>
                    <a:pt x="2112" y="1267"/>
                  </a:cubicBezTo>
                  <a:lnTo>
                    <a:pt x="2112" y="135"/>
                  </a:lnTo>
                  <a:cubicBezTo>
                    <a:pt x="2112" y="62"/>
                    <a:pt x="2050" y="0"/>
                    <a:pt x="197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2134;p33">
              <a:extLst>
                <a:ext uri="{FF2B5EF4-FFF2-40B4-BE49-F238E27FC236}">
                  <a16:creationId xmlns:a16="http://schemas.microsoft.com/office/drawing/2014/main" id="{B0CCDB5F-283C-9095-86C8-4F0E8A23A61D}"/>
                </a:ext>
              </a:extLst>
            </p:cNvPr>
            <p:cNvSpPr/>
            <p:nvPr/>
          </p:nvSpPr>
          <p:spPr>
            <a:xfrm>
              <a:off x="3387242" y="2822030"/>
              <a:ext cx="29817" cy="29718"/>
            </a:xfrm>
            <a:custGeom>
              <a:avLst/>
              <a:gdLst/>
              <a:ahLst/>
              <a:cxnLst/>
              <a:rect l="l" t="t" r="r" b="b"/>
              <a:pathLst>
                <a:path w="300" h="299" extrusionOk="0">
                  <a:moveTo>
                    <a:pt x="153" y="0"/>
                  </a:moveTo>
                  <a:cubicBezTo>
                    <a:pt x="68" y="0"/>
                    <a:pt x="1" y="68"/>
                    <a:pt x="1" y="152"/>
                  </a:cubicBezTo>
                  <a:cubicBezTo>
                    <a:pt x="1" y="231"/>
                    <a:pt x="68" y="299"/>
                    <a:pt x="153" y="299"/>
                  </a:cubicBezTo>
                  <a:cubicBezTo>
                    <a:pt x="231" y="299"/>
                    <a:pt x="299" y="231"/>
                    <a:pt x="299" y="152"/>
                  </a:cubicBezTo>
                  <a:cubicBezTo>
                    <a:pt x="299" y="68"/>
                    <a:pt x="231" y="0"/>
                    <a:pt x="15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2135;p33">
              <a:extLst>
                <a:ext uri="{FF2B5EF4-FFF2-40B4-BE49-F238E27FC236}">
                  <a16:creationId xmlns:a16="http://schemas.microsoft.com/office/drawing/2014/main" id="{6995FDA8-9876-7424-CE84-8D594FB26974}"/>
                </a:ext>
              </a:extLst>
            </p:cNvPr>
            <p:cNvSpPr/>
            <p:nvPr/>
          </p:nvSpPr>
          <p:spPr>
            <a:xfrm>
              <a:off x="3450455" y="2822030"/>
              <a:ext cx="29817" cy="29718"/>
            </a:xfrm>
            <a:custGeom>
              <a:avLst/>
              <a:gdLst/>
              <a:ahLst/>
              <a:cxnLst/>
              <a:rect l="l" t="t" r="r" b="b"/>
              <a:pathLst>
                <a:path w="300" h="299" extrusionOk="0">
                  <a:moveTo>
                    <a:pt x="153" y="0"/>
                  </a:moveTo>
                  <a:cubicBezTo>
                    <a:pt x="69" y="0"/>
                    <a:pt x="1" y="68"/>
                    <a:pt x="1" y="152"/>
                  </a:cubicBezTo>
                  <a:cubicBezTo>
                    <a:pt x="1" y="231"/>
                    <a:pt x="69" y="299"/>
                    <a:pt x="153" y="299"/>
                  </a:cubicBezTo>
                  <a:cubicBezTo>
                    <a:pt x="232" y="299"/>
                    <a:pt x="299" y="231"/>
                    <a:pt x="299" y="152"/>
                  </a:cubicBezTo>
                  <a:cubicBezTo>
                    <a:pt x="299" y="68"/>
                    <a:pt x="232" y="0"/>
                    <a:pt x="15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2136;p33">
              <a:extLst>
                <a:ext uri="{FF2B5EF4-FFF2-40B4-BE49-F238E27FC236}">
                  <a16:creationId xmlns:a16="http://schemas.microsoft.com/office/drawing/2014/main" id="{374B5785-6AAA-3A19-9F1F-284597425D04}"/>
                </a:ext>
              </a:extLst>
            </p:cNvPr>
            <p:cNvSpPr/>
            <p:nvPr/>
          </p:nvSpPr>
          <p:spPr>
            <a:xfrm>
              <a:off x="3513768" y="2822030"/>
              <a:ext cx="29718" cy="29718"/>
            </a:xfrm>
            <a:custGeom>
              <a:avLst/>
              <a:gdLst/>
              <a:ahLst/>
              <a:cxnLst/>
              <a:rect l="l" t="t" r="r" b="b"/>
              <a:pathLst>
                <a:path w="299" h="299" extrusionOk="0">
                  <a:moveTo>
                    <a:pt x="147" y="0"/>
                  </a:moveTo>
                  <a:cubicBezTo>
                    <a:pt x="68" y="0"/>
                    <a:pt x="0" y="68"/>
                    <a:pt x="0" y="152"/>
                  </a:cubicBezTo>
                  <a:cubicBezTo>
                    <a:pt x="0" y="231"/>
                    <a:pt x="68" y="299"/>
                    <a:pt x="147" y="299"/>
                  </a:cubicBezTo>
                  <a:cubicBezTo>
                    <a:pt x="231" y="299"/>
                    <a:pt x="299" y="231"/>
                    <a:pt x="299" y="152"/>
                  </a:cubicBezTo>
                  <a:cubicBezTo>
                    <a:pt x="299" y="68"/>
                    <a:pt x="231" y="0"/>
                    <a:pt x="14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26"/>
        <p:cNvGrpSpPr/>
        <p:nvPr/>
      </p:nvGrpSpPr>
      <p:grpSpPr>
        <a:xfrm>
          <a:off x="0" y="0"/>
          <a:ext cx="0" cy="0"/>
          <a:chOff x="0" y="0"/>
          <a:chExt cx="0" cy="0"/>
        </a:xfrm>
      </p:grpSpPr>
      <p:sp>
        <p:nvSpPr>
          <p:cNvPr id="1727" name="Google Shape;1727;p28"/>
          <p:cNvSpPr/>
          <p:nvPr/>
        </p:nvSpPr>
        <p:spPr>
          <a:xfrm>
            <a:off x="457200" y="2208899"/>
            <a:ext cx="4756200" cy="2117459"/>
          </a:xfrm>
          <a:prstGeom prst="roundRect">
            <a:avLst>
              <a:gd name="adj" fmla="val 11176"/>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28"/>
          <p:cNvSpPr/>
          <p:nvPr/>
        </p:nvSpPr>
        <p:spPr>
          <a:xfrm>
            <a:off x="457200" y="1843675"/>
            <a:ext cx="4756200" cy="785100"/>
          </a:xfrm>
          <a:prstGeom prst="roundRect">
            <a:avLst>
              <a:gd name="adj" fmla="val 29461"/>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9" name="Google Shape;1729;p28"/>
          <p:cNvSpPr txBox="1">
            <a:spLocks noGrp="1"/>
          </p:cNvSpPr>
          <p:nvPr>
            <p:ph type="title"/>
          </p:nvPr>
        </p:nvSpPr>
        <p:spPr>
          <a:xfrm>
            <a:off x="457200" y="410400"/>
            <a:ext cx="8229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ES" sz="2400" dirty="0"/>
              <a:t>ARTICULOS DE LA LEY DE PROTECCIÓN DE LA PRIVACIDAD EN LAS COMUNICACIONES  </a:t>
            </a:r>
            <a:endParaRPr sz="2400" dirty="0"/>
          </a:p>
        </p:txBody>
      </p:sp>
      <p:grpSp>
        <p:nvGrpSpPr>
          <p:cNvPr id="1730" name="Google Shape;1730;p28"/>
          <p:cNvGrpSpPr/>
          <p:nvPr/>
        </p:nvGrpSpPr>
        <p:grpSpPr>
          <a:xfrm>
            <a:off x="5288944" y="2344241"/>
            <a:ext cx="3522465" cy="2357923"/>
            <a:chOff x="4571993" y="1864335"/>
            <a:chExt cx="4239337" cy="2837794"/>
          </a:xfrm>
        </p:grpSpPr>
        <p:sp>
          <p:nvSpPr>
            <p:cNvPr id="1731" name="Google Shape;1731;p28"/>
            <p:cNvSpPr/>
            <p:nvPr/>
          </p:nvSpPr>
          <p:spPr>
            <a:xfrm>
              <a:off x="4571993" y="2231621"/>
              <a:ext cx="4239337" cy="2412231"/>
            </a:xfrm>
            <a:custGeom>
              <a:avLst/>
              <a:gdLst/>
              <a:ahLst/>
              <a:cxnLst/>
              <a:rect l="l" t="t" r="r" b="b"/>
              <a:pathLst>
                <a:path w="59512" h="33863" extrusionOk="0">
                  <a:moveTo>
                    <a:pt x="54232" y="16982"/>
                  </a:moveTo>
                  <a:cubicBezTo>
                    <a:pt x="50570" y="14226"/>
                    <a:pt x="43400" y="13922"/>
                    <a:pt x="38790" y="11119"/>
                  </a:cubicBezTo>
                  <a:cubicBezTo>
                    <a:pt x="33087" y="7647"/>
                    <a:pt x="30701" y="0"/>
                    <a:pt x="21241" y="3519"/>
                  </a:cubicBezTo>
                  <a:cubicBezTo>
                    <a:pt x="16761" y="5184"/>
                    <a:pt x="15443" y="10934"/>
                    <a:pt x="15264" y="11757"/>
                  </a:cubicBezTo>
                  <a:cubicBezTo>
                    <a:pt x="15229" y="11924"/>
                    <a:pt x="15193" y="12085"/>
                    <a:pt x="15151" y="12246"/>
                  </a:cubicBezTo>
                  <a:cubicBezTo>
                    <a:pt x="14793" y="13600"/>
                    <a:pt x="13356" y="20430"/>
                    <a:pt x="7176" y="22839"/>
                  </a:cubicBezTo>
                  <a:cubicBezTo>
                    <a:pt x="0" y="25637"/>
                    <a:pt x="4050" y="32001"/>
                    <a:pt x="6234" y="33862"/>
                  </a:cubicBezTo>
                  <a:lnTo>
                    <a:pt x="50940" y="33862"/>
                  </a:lnTo>
                  <a:cubicBezTo>
                    <a:pt x="59511" y="31053"/>
                    <a:pt x="58885" y="20495"/>
                    <a:pt x="54232" y="1698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32" name="Google Shape;1732;p28"/>
            <p:cNvGrpSpPr/>
            <p:nvPr/>
          </p:nvGrpSpPr>
          <p:grpSpPr>
            <a:xfrm>
              <a:off x="6241423" y="1986696"/>
              <a:ext cx="737307" cy="693425"/>
              <a:chOff x="6130723" y="1997533"/>
              <a:chExt cx="737307" cy="693425"/>
            </a:xfrm>
          </p:grpSpPr>
          <p:sp>
            <p:nvSpPr>
              <p:cNvPr id="1733" name="Google Shape;1733;p28"/>
              <p:cNvSpPr/>
              <p:nvPr/>
            </p:nvSpPr>
            <p:spPr>
              <a:xfrm>
                <a:off x="6130723" y="1997533"/>
                <a:ext cx="737307" cy="693425"/>
              </a:xfrm>
              <a:custGeom>
                <a:avLst/>
                <a:gdLst/>
                <a:ahLst/>
                <a:cxnLst/>
                <a:rect l="l" t="t" r="r" b="b"/>
                <a:pathLst>
                  <a:path w="8119" h="7636" extrusionOk="0">
                    <a:moveTo>
                      <a:pt x="7713" y="7635"/>
                    </a:moveTo>
                    <a:lnTo>
                      <a:pt x="406" y="7635"/>
                    </a:lnTo>
                    <a:cubicBezTo>
                      <a:pt x="179" y="7635"/>
                      <a:pt x="0" y="7450"/>
                      <a:pt x="0" y="7230"/>
                    </a:cubicBezTo>
                    <a:lnTo>
                      <a:pt x="0" y="412"/>
                    </a:lnTo>
                    <a:cubicBezTo>
                      <a:pt x="0" y="185"/>
                      <a:pt x="179" y="0"/>
                      <a:pt x="406" y="0"/>
                    </a:cubicBezTo>
                    <a:lnTo>
                      <a:pt x="7713" y="0"/>
                    </a:lnTo>
                    <a:cubicBezTo>
                      <a:pt x="7934" y="0"/>
                      <a:pt x="8118" y="185"/>
                      <a:pt x="8118" y="412"/>
                    </a:cubicBezTo>
                    <a:lnTo>
                      <a:pt x="8118" y="7230"/>
                    </a:lnTo>
                    <a:cubicBezTo>
                      <a:pt x="8118" y="7450"/>
                      <a:pt x="7934" y="7635"/>
                      <a:pt x="7713" y="7635"/>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734" name="Google Shape;1734;p28"/>
              <p:cNvGrpSpPr/>
              <p:nvPr/>
            </p:nvGrpSpPr>
            <p:grpSpPr>
              <a:xfrm>
                <a:off x="6237596" y="2160776"/>
                <a:ext cx="514216" cy="335941"/>
                <a:chOff x="3183799" y="2346202"/>
                <a:chExt cx="429480" cy="280582"/>
              </a:xfrm>
            </p:grpSpPr>
            <p:sp>
              <p:nvSpPr>
                <p:cNvPr id="1735" name="Google Shape;1735;p28"/>
                <p:cNvSpPr/>
                <p:nvPr/>
              </p:nvSpPr>
              <p:spPr>
                <a:xfrm>
                  <a:off x="3183799" y="2346202"/>
                  <a:ext cx="429477" cy="76"/>
                </a:xfrm>
                <a:custGeom>
                  <a:avLst/>
                  <a:gdLst/>
                  <a:ahLst/>
                  <a:cxnLst/>
                  <a:rect l="l" t="t" r="r" b="b"/>
                  <a:pathLst>
                    <a:path w="5662" h="1" fill="none" extrusionOk="0">
                      <a:moveTo>
                        <a:pt x="0" y="1"/>
                      </a:moveTo>
                      <a:lnTo>
                        <a:pt x="5661" y="1"/>
                      </a:lnTo>
                    </a:path>
                  </a:pathLst>
                </a:custGeom>
                <a:noFill/>
                <a:ln w="19050" cap="flat" cmpd="sng">
                  <a:solidFill>
                    <a:schemeClr val="lt1"/>
                  </a:solidFill>
                  <a:prstDash val="solid"/>
                  <a:miter lim="596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28"/>
                <p:cNvSpPr/>
                <p:nvPr/>
              </p:nvSpPr>
              <p:spPr>
                <a:xfrm>
                  <a:off x="3183799" y="2411361"/>
                  <a:ext cx="269731" cy="76"/>
                </a:xfrm>
                <a:custGeom>
                  <a:avLst/>
                  <a:gdLst/>
                  <a:ahLst/>
                  <a:cxnLst/>
                  <a:rect l="l" t="t" r="r" b="b"/>
                  <a:pathLst>
                    <a:path w="3556" h="1" fill="none" extrusionOk="0">
                      <a:moveTo>
                        <a:pt x="0" y="1"/>
                      </a:moveTo>
                      <a:lnTo>
                        <a:pt x="3555" y="1"/>
                      </a:lnTo>
                    </a:path>
                  </a:pathLst>
                </a:custGeom>
                <a:noFill/>
                <a:ln w="19050" cap="flat" cmpd="sng">
                  <a:solidFill>
                    <a:schemeClr val="lt1"/>
                  </a:solidFill>
                  <a:prstDash val="solid"/>
                  <a:miter lim="596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28"/>
                <p:cNvSpPr/>
                <p:nvPr/>
              </p:nvSpPr>
              <p:spPr>
                <a:xfrm>
                  <a:off x="3330879" y="2486456"/>
                  <a:ext cx="190997" cy="76"/>
                </a:xfrm>
                <a:custGeom>
                  <a:avLst/>
                  <a:gdLst/>
                  <a:ahLst/>
                  <a:cxnLst/>
                  <a:rect l="l" t="t" r="r" b="b"/>
                  <a:pathLst>
                    <a:path w="2518" h="1" fill="none" extrusionOk="0">
                      <a:moveTo>
                        <a:pt x="0" y="1"/>
                      </a:moveTo>
                      <a:lnTo>
                        <a:pt x="2517" y="1"/>
                      </a:lnTo>
                    </a:path>
                  </a:pathLst>
                </a:custGeom>
                <a:noFill/>
                <a:ln w="19050" cap="flat" cmpd="sng">
                  <a:solidFill>
                    <a:schemeClr val="lt1"/>
                  </a:solidFill>
                  <a:prstDash val="solid"/>
                  <a:miter lim="596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28"/>
                <p:cNvSpPr/>
                <p:nvPr/>
              </p:nvSpPr>
              <p:spPr>
                <a:xfrm>
                  <a:off x="3183799" y="2551614"/>
                  <a:ext cx="429477" cy="76"/>
                </a:xfrm>
                <a:custGeom>
                  <a:avLst/>
                  <a:gdLst/>
                  <a:ahLst/>
                  <a:cxnLst/>
                  <a:rect l="l" t="t" r="r" b="b"/>
                  <a:pathLst>
                    <a:path w="5662" h="1" fill="none" extrusionOk="0">
                      <a:moveTo>
                        <a:pt x="0" y="1"/>
                      </a:moveTo>
                      <a:lnTo>
                        <a:pt x="5661" y="1"/>
                      </a:lnTo>
                    </a:path>
                  </a:pathLst>
                </a:custGeom>
                <a:noFill/>
                <a:ln w="19050" cap="flat" cmpd="sng">
                  <a:solidFill>
                    <a:schemeClr val="lt1"/>
                  </a:solidFill>
                  <a:prstDash val="solid"/>
                  <a:miter lim="596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28"/>
                <p:cNvSpPr/>
                <p:nvPr/>
              </p:nvSpPr>
              <p:spPr>
                <a:xfrm>
                  <a:off x="3183799" y="2626709"/>
                  <a:ext cx="178784" cy="76"/>
                </a:xfrm>
                <a:custGeom>
                  <a:avLst/>
                  <a:gdLst/>
                  <a:ahLst/>
                  <a:cxnLst/>
                  <a:rect l="l" t="t" r="r" b="b"/>
                  <a:pathLst>
                    <a:path w="2357" h="1" fill="none" extrusionOk="0">
                      <a:moveTo>
                        <a:pt x="0" y="1"/>
                      </a:moveTo>
                      <a:lnTo>
                        <a:pt x="2357" y="1"/>
                      </a:lnTo>
                    </a:path>
                  </a:pathLst>
                </a:custGeom>
                <a:noFill/>
                <a:ln w="19050" cap="flat" cmpd="sng">
                  <a:solidFill>
                    <a:schemeClr val="lt1"/>
                  </a:solidFill>
                  <a:prstDash val="solid"/>
                  <a:miter lim="596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28"/>
                <p:cNvSpPr/>
                <p:nvPr/>
              </p:nvSpPr>
              <p:spPr>
                <a:xfrm>
                  <a:off x="3393307" y="2626709"/>
                  <a:ext cx="219972" cy="76"/>
                </a:xfrm>
                <a:custGeom>
                  <a:avLst/>
                  <a:gdLst/>
                  <a:ahLst/>
                  <a:cxnLst/>
                  <a:rect l="l" t="t" r="r" b="b"/>
                  <a:pathLst>
                    <a:path w="2900" h="1" fill="none" extrusionOk="0">
                      <a:moveTo>
                        <a:pt x="0" y="1"/>
                      </a:moveTo>
                      <a:lnTo>
                        <a:pt x="2899" y="1"/>
                      </a:lnTo>
                    </a:path>
                  </a:pathLst>
                </a:custGeom>
                <a:noFill/>
                <a:ln w="19050" cap="flat" cmpd="sng">
                  <a:solidFill>
                    <a:schemeClr val="lt1"/>
                  </a:solidFill>
                  <a:prstDash val="solid"/>
                  <a:miter lim="596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28"/>
                <p:cNvSpPr/>
                <p:nvPr/>
              </p:nvSpPr>
              <p:spPr>
                <a:xfrm>
                  <a:off x="3183799" y="2486456"/>
                  <a:ext cx="112262" cy="76"/>
                </a:xfrm>
                <a:custGeom>
                  <a:avLst/>
                  <a:gdLst/>
                  <a:ahLst/>
                  <a:cxnLst/>
                  <a:rect l="l" t="t" r="r" b="b"/>
                  <a:pathLst>
                    <a:path w="1480" h="1" fill="none" extrusionOk="0">
                      <a:moveTo>
                        <a:pt x="0" y="1"/>
                      </a:moveTo>
                      <a:lnTo>
                        <a:pt x="1480" y="1"/>
                      </a:lnTo>
                    </a:path>
                  </a:pathLst>
                </a:custGeom>
                <a:noFill/>
                <a:ln w="19050" cap="flat" cmpd="sng">
                  <a:solidFill>
                    <a:schemeClr val="lt1"/>
                  </a:solidFill>
                  <a:prstDash val="solid"/>
                  <a:miter lim="596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742" name="Google Shape;1742;p28"/>
            <p:cNvGrpSpPr/>
            <p:nvPr/>
          </p:nvGrpSpPr>
          <p:grpSpPr>
            <a:xfrm>
              <a:off x="7601926" y="1988668"/>
              <a:ext cx="857036" cy="622158"/>
              <a:chOff x="7466513" y="2154540"/>
              <a:chExt cx="694857" cy="504425"/>
            </a:xfrm>
          </p:grpSpPr>
          <p:sp>
            <p:nvSpPr>
              <p:cNvPr id="1743" name="Google Shape;1743;p28"/>
              <p:cNvSpPr/>
              <p:nvPr/>
            </p:nvSpPr>
            <p:spPr>
              <a:xfrm>
                <a:off x="7466513" y="2154540"/>
                <a:ext cx="694857" cy="398336"/>
              </a:xfrm>
              <a:custGeom>
                <a:avLst/>
                <a:gdLst/>
                <a:ahLst/>
                <a:cxnLst/>
                <a:rect l="l" t="t" r="r" b="b"/>
                <a:pathLst>
                  <a:path w="7618" h="4367" extrusionOk="0">
                    <a:moveTo>
                      <a:pt x="508" y="4367"/>
                    </a:moveTo>
                    <a:lnTo>
                      <a:pt x="7111" y="4367"/>
                    </a:lnTo>
                    <a:cubicBezTo>
                      <a:pt x="7391" y="4367"/>
                      <a:pt x="7618" y="4140"/>
                      <a:pt x="7618" y="3866"/>
                    </a:cubicBezTo>
                    <a:lnTo>
                      <a:pt x="7618" y="501"/>
                    </a:lnTo>
                    <a:cubicBezTo>
                      <a:pt x="7618" y="227"/>
                      <a:pt x="7391" y="0"/>
                      <a:pt x="7111" y="0"/>
                    </a:cubicBezTo>
                    <a:lnTo>
                      <a:pt x="508" y="0"/>
                    </a:lnTo>
                    <a:cubicBezTo>
                      <a:pt x="228" y="0"/>
                      <a:pt x="1" y="227"/>
                      <a:pt x="1" y="501"/>
                    </a:cubicBezTo>
                    <a:lnTo>
                      <a:pt x="1" y="3866"/>
                    </a:lnTo>
                    <a:cubicBezTo>
                      <a:pt x="1" y="4140"/>
                      <a:pt x="228" y="4367"/>
                      <a:pt x="508" y="436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28"/>
              <p:cNvSpPr/>
              <p:nvPr/>
            </p:nvSpPr>
            <p:spPr>
              <a:xfrm>
                <a:off x="7611272" y="2473890"/>
                <a:ext cx="196472" cy="185075"/>
              </a:xfrm>
              <a:custGeom>
                <a:avLst/>
                <a:gdLst/>
                <a:ahLst/>
                <a:cxnLst/>
                <a:rect l="l" t="t" r="r" b="b"/>
                <a:pathLst>
                  <a:path w="2154" h="2029" extrusionOk="0">
                    <a:moveTo>
                      <a:pt x="1" y="1"/>
                    </a:moveTo>
                    <a:lnTo>
                      <a:pt x="1" y="2029"/>
                    </a:lnTo>
                    <a:lnTo>
                      <a:pt x="2154"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5" name="Google Shape;1745;p28"/>
              <p:cNvSpPr/>
              <p:nvPr/>
            </p:nvSpPr>
            <p:spPr>
              <a:xfrm>
                <a:off x="7808753" y="2262814"/>
                <a:ext cx="181787" cy="181791"/>
              </a:xfrm>
              <a:custGeom>
                <a:avLst/>
                <a:gdLst/>
                <a:ahLst/>
                <a:cxnLst/>
                <a:rect l="l" t="t" r="r" b="b"/>
                <a:pathLst>
                  <a:path w="1993" h="1993" extrusionOk="0">
                    <a:moveTo>
                      <a:pt x="997" y="430"/>
                    </a:moveTo>
                    <a:cubicBezTo>
                      <a:pt x="681" y="430"/>
                      <a:pt x="430" y="680"/>
                      <a:pt x="430" y="997"/>
                    </a:cubicBezTo>
                    <a:cubicBezTo>
                      <a:pt x="430" y="1313"/>
                      <a:pt x="681" y="1563"/>
                      <a:pt x="997" y="1563"/>
                    </a:cubicBezTo>
                    <a:cubicBezTo>
                      <a:pt x="1313" y="1563"/>
                      <a:pt x="1564" y="1313"/>
                      <a:pt x="1564" y="997"/>
                    </a:cubicBezTo>
                    <a:cubicBezTo>
                      <a:pt x="1564" y="680"/>
                      <a:pt x="1313" y="430"/>
                      <a:pt x="997" y="430"/>
                    </a:cubicBezTo>
                    <a:close/>
                    <a:moveTo>
                      <a:pt x="997" y="1993"/>
                    </a:moveTo>
                    <a:cubicBezTo>
                      <a:pt x="448" y="1993"/>
                      <a:pt x="1" y="1545"/>
                      <a:pt x="1" y="997"/>
                    </a:cubicBezTo>
                    <a:cubicBezTo>
                      <a:pt x="1" y="448"/>
                      <a:pt x="448" y="0"/>
                      <a:pt x="997" y="0"/>
                    </a:cubicBezTo>
                    <a:cubicBezTo>
                      <a:pt x="1546" y="0"/>
                      <a:pt x="1993" y="448"/>
                      <a:pt x="1993" y="997"/>
                    </a:cubicBezTo>
                    <a:cubicBezTo>
                      <a:pt x="1993" y="1545"/>
                      <a:pt x="1546" y="1993"/>
                      <a:pt x="997" y="1993"/>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6" name="Google Shape;1746;p28"/>
              <p:cNvSpPr/>
              <p:nvPr/>
            </p:nvSpPr>
            <p:spPr>
              <a:xfrm>
                <a:off x="7646116" y="2334054"/>
                <a:ext cx="182334" cy="79539"/>
              </a:xfrm>
              <a:custGeom>
                <a:avLst/>
                <a:gdLst/>
                <a:ahLst/>
                <a:cxnLst/>
                <a:rect l="l" t="t" r="r" b="b"/>
                <a:pathLst>
                  <a:path w="1999" h="872" extrusionOk="0">
                    <a:moveTo>
                      <a:pt x="430" y="872"/>
                    </a:moveTo>
                    <a:lnTo>
                      <a:pt x="0" y="872"/>
                    </a:lnTo>
                    <a:lnTo>
                      <a:pt x="0" y="1"/>
                    </a:lnTo>
                    <a:lnTo>
                      <a:pt x="1998" y="1"/>
                    </a:lnTo>
                    <a:lnTo>
                      <a:pt x="1998" y="430"/>
                    </a:lnTo>
                    <a:lnTo>
                      <a:pt x="430" y="43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28"/>
              <p:cNvSpPr/>
              <p:nvPr/>
            </p:nvSpPr>
            <p:spPr>
              <a:xfrm>
                <a:off x="7706500" y="2353666"/>
                <a:ext cx="39221" cy="45243"/>
              </a:xfrm>
              <a:custGeom>
                <a:avLst/>
                <a:gdLst/>
                <a:ahLst/>
                <a:cxnLst/>
                <a:rect l="l" t="t" r="r" b="b"/>
                <a:pathLst>
                  <a:path w="430" h="496" extrusionOk="0">
                    <a:moveTo>
                      <a:pt x="430" y="496"/>
                    </a:moveTo>
                    <a:lnTo>
                      <a:pt x="0" y="496"/>
                    </a:lnTo>
                    <a:lnTo>
                      <a:pt x="0" y="1"/>
                    </a:lnTo>
                    <a:lnTo>
                      <a:pt x="43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8" name="Google Shape;1748;p28"/>
            <p:cNvGrpSpPr/>
            <p:nvPr/>
          </p:nvGrpSpPr>
          <p:grpSpPr>
            <a:xfrm>
              <a:off x="4759407" y="1864335"/>
              <a:ext cx="1381484" cy="1593783"/>
              <a:chOff x="4759386" y="1965772"/>
              <a:chExt cx="1293524" cy="1492307"/>
            </a:xfrm>
          </p:grpSpPr>
          <p:sp>
            <p:nvSpPr>
              <p:cNvPr id="1749" name="Google Shape;1749;p28"/>
              <p:cNvSpPr/>
              <p:nvPr/>
            </p:nvSpPr>
            <p:spPr>
              <a:xfrm>
                <a:off x="4760800" y="1965772"/>
                <a:ext cx="1100700" cy="1328100"/>
              </a:xfrm>
              <a:prstGeom prst="roundRect">
                <a:avLst>
                  <a:gd name="adj" fmla="val 16667"/>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28"/>
              <p:cNvSpPr/>
              <p:nvPr/>
            </p:nvSpPr>
            <p:spPr>
              <a:xfrm>
                <a:off x="4759386" y="2077511"/>
                <a:ext cx="1100581" cy="71"/>
              </a:xfrm>
              <a:custGeom>
                <a:avLst/>
                <a:gdLst/>
                <a:ahLst/>
                <a:cxnLst/>
                <a:rect l="l" t="t" r="r" b="b"/>
                <a:pathLst>
                  <a:path w="15450" h="1" fill="none" extrusionOk="0">
                    <a:moveTo>
                      <a:pt x="0" y="0"/>
                    </a:moveTo>
                    <a:lnTo>
                      <a:pt x="15449" y="0"/>
                    </a:lnTo>
                  </a:path>
                </a:pathLst>
              </a:custGeom>
              <a:noFill/>
              <a:ln w="9525" cap="flat" cmpd="sng">
                <a:solidFill>
                  <a:schemeClr val="lt1"/>
                </a:solidFill>
                <a:prstDash val="solid"/>
                <a:miter lim="596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28"/>
              <p:cNvSpPr/>
              <p:nvPr/>
            </p:nvSpPr>
            <p:spPr>
              <a:xfrm>
                <a:off x="4844801" y="2000575"/>
                <a:ext cx="34050" cy="34050"/>
              </a:xfrm>
              <a:custGeom>
                <a:avLst/>
                <a:gdLst/>
                <a:ahLst/>
                <a:cxnLst/>
                <a:rect l="l" t="t" r="r" b="b"/>
                <a:pathLst>
                  <a:path w="478" h="478" extrusionOk="0">
                    <a:moveTo>
                      <a:pt x="477" y="239"/>
                    </a:moveTo>
                    <a:cubicBezTo>
                      <a:pt x="477" y="371"/>
                      <a:pt x="370" y="478"/>
                      <a:pt x="239" y="478"/>
                    </a:cubicBezTo>
                    <a:cubicBezTo>
                      <a:pt x="108" y="478"/>
                      <a:pt x="0" y="371"/>
                      <a:pt x="0" y="239"/>
                    </a:cubicBezTo>
                    <a:cubicBezTo>
                      <a:pt x="0" y="102"/>
                      <a:pt x="108" y="1"/>
                      <a:pt x="239" y="1"/>
                    </a:cubicBezTo>
                    <a:cubicBezTo>
                      <a:pt x="370" y="1"/>
                      <a:pt x="477" y="102"/>
                      <a:pt x="477" y="239"/>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2" name="Google Shape;1752;p28"/>
              <p:cNvSpPr/>
              <p:nvPr/>
            </p:nvSpPr>
            <p:spPr>
              <a:xfrm>
                <a:off x="4911052" y="2000575"/>
                <a:ext cx="34050" cy="34050"/>
              </a:xfrm>
              <a:custGeom>
                <a:avLst/>
                <a:gdLst/>
                <a:ahLst/>
                <a:cxnLst/>
                <a:rect l="l" t="t" r="r" b="b"/>
                <a:pathLst>
                  <a:path w="478" h="478" extrusionOk="0">
                    <a:moveTo>
                      <a:pt x="478" y="239"/>
                    </a:moveTo>
                    <a:cubicBezTo>
                      <a:pt x="478" y="371"/>
                      <a:pt x="371" y="478"/>
                      <a:pt x="239" y="478"/>
                    </a:cubicBezTo>
                    <a:cubicBezTo>
                      <a:pt x="108" y="478"/>
                      <a:pt x="1" y="371"/>
                      <a:pt x="1" y="239"/>
                    </a:cubicBezTo>
                    <a:cubicBezTo>
                      <a:pt x="1" y="102"/>
                      <a:pt x="108" y="1"/>
                      <a:pt x="239" y="1"/>
                    </a:cubicBezTo>
                    <a:cubicBezTo>
                      <a:pt x="371" y="1"/>
                      <a:pt x="478" y="102"/>
                      <a:pt x="478" y="239"/>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3" name="Google Shape;1753;p28"/>
              <p:cNvSpPr/>
              <p:nvPr/>
            </p:nvSpPr>
            <p:spPr>
              <a:xfrm>
                <a:off x="4977375" y="2000575"/>
                <a:ext cx="34050" cy="34050"/>
              </a:xfrm>
              <a:custGeom>
                <a:avLst/>
                <a:gdLst/>
                <a:ahLst/>
                <a:cxnLst/>
                <a:rect l="l" t="t" r="r" b="b"/>
                <a:pathLst>
                  <a:path w="478" h="478" extrusionOk="0">
                    <a:moveTo>
                      <a:pt x="478" y="239"/>
                    </a:moveTo>
                    <a:cubicBezTo>
                      <a:pt x="478" y="371"/>
                      <a:pt x="370" y="478"/>
                      <a:pt x="239" y="478"/>
                    </a:cubicBezTo>
                    <a:cubicBezTo>
                      <a:pt x="108" y="478"/>
                      <a:pt x="0" y="371"/>
                      <a:pt x="0" y="239"/>
                    </a:cubicBezTo>
                    <a:cubicBezTo>
                      <a:pt x="0" y="102"/>
                      <a:pt x="108" y="1"/>
                      <a:pt x="239" y="1"/>
                    </a:cubicBezTo>
                    <a:cubicBezTo>
                      <a:pt x="370" y="1"/>
                      <a:pt x="478" y="102"/>
                      <a:pt x="478" y="239"/>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4" name="Google Shape;1754;p28"/>
              <p:cNvSpPr/>
              <p:nvPr/>
            </p:nvSpPr>
            <p:spPr>
              <a:xfrm>
                <a:off x="4890678" y="2192631"/>
                <a:ext cx="803103" cy="218905"/>
              </a:xfrm>
              <a:custGeom>
                <a:avLst/>
                <a:gdLst/>
                <a:ahLst/>
                <a:cxnLst/>
                <a:rect l="l" t="t" r="r" b="b"/>
                <a:pathLst>
                  <a:path w="11274" h="3073" extrusionOk="0">
                    <a:moveTo>
                      <a:pt x="10922" y="3073"/>
                    </a:moveTo>
                    <a:lnTo>
                      <a:pt x="358" y="3073"/>
                    </a:lnTo>
                    <a:cubicBezTo>
                      <a:pt x="162" y="3073"/>
                      <a:pt x="1" y="2912"/>
                      <a:pt x="1" y="2721"/>
                    </a:cubicBezTo>
                    <a:lnTo>
                      <a:pt x="1" y="353"/>
                    </a:lnTo>
                    <a:cubicBezTo>
                      <a:pt x="1" y="162"/>
                      <a:pt x="162" y="1"/>
                      <a:pt x="358" y="1"/>
                    </a:cubicBezTo>
                    <a:lnTo>
                      <a:pt x="10922" y="1"/>
                    </a:lnTo>
                    <a:cubicBezTo>
                      <a:pt x="11113" y="1"/>
                      <a:pt x="11274" y="162"/>
                      <a:pt x="11274" y="353"/>
                    </a:cubicBezTo>
                    <a:lnTo>
                      <a:pt x="11274" y="2721"/>
                    </a:lnTo>
                    <a:cubicBezTo>
                      <a:pt x="11274" y="2912"/>
                      <a:pt x="11113" y="3073"/>
                      <a:pt x="10922" y="3073"/>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28"/>
              <p:cNvSpPr/>
              <p:nvPr/>
            </p:nvSpPr>
            <p:spPr>
              <a:xfrm>
                <a:off x="5163448" y="2280609"/>
                <a:ext cx="421213" cy="71"/>
              </a:xfrm>
              <a:custGeom>
                <a:avLst/>
                <a:gdLst/>
                <a:ahLst/>
                <a:cxnLst/>
                <a:rect l="l" t="t" r="r" b="b"/>
                <a:pathLst>
                  <a:path w="5913" h="1" fill="none" extrusionOk="0">
                    <a:moveTo>
                      <a:pt x="1" y="0"/>
                    </a:moveTo>
                    <a:lnTo>
                      <a:pt x="5912" y="0"/>
                    </a:lnTo>
                  </a:path>
                </a:pathLst>
              </a:custGeom>
              <a:noFill/>
              <a:ln w="19050" cap="flat" cmpd="sng">
                <a:solidFill>
                  <a:schemeClr val="lt1"/>
                </a:solidFill>
                <a:prstDash val="solid"/>
                <a:miter lim="596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28"/>
              <p:cNvSpPr/>
              <p:nvPr/>
            </p:nvSpPr>
            <p:spPr>
              <a:xfrm>
                <a:off x="5163448" y="2320146"/>
                <a:ext cx="233366" cy="71"/>
              </a:xfrm>
              <a:custGeom>
                <a:avLst/>
                <a:gdLst/>
                <a:ahLst/>
                <a:cxnLst/>
                <a:rect l="l" t="t" r="r" b="b"/>
                <a:pathLst>
                  <a:path w="3276" h="1" fill="none" extrusionOk="0">
                    <a:moveTo>
                      <a:pt x="1" y="0"/>
                    </a:moveTo>
                    <a:lnTo>
                      <a:pt x="3276" y="0"/>
                    </a:lnTo>
                  </a:path>
                </a:pathLst>
              </a:custGeom>
              <a:noFill/>
              <a:ln w="19050" cap="flat" cmpd="sng">
                <a:solidFill>
                  <a:schemeClr val="lt1"/>
                </a:solidFill>
                <a:prstDash val="solid"/>
                <a:miter lim="596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28"/>
              <p:cNvSpPr/>
              <p:nvPr/>
            </p:nvSpPr>
            <p:spPr>
              <a:xfrm>
                <a:off x="4993902" y="2283601"/>
                <a:ext cx="89756" cy="75652"/>
              </a:xfrm>
              <a:custGeom>
                <a:avLst/>
                <a:gdLst/>
                <a:ahLst/>
                <a:cxnLst/>
                <a:rect l="l" t="t" r="r" b="b"/>
                <a:pathLst>
                  <a:path w="1260" h="1062" extrusionOk="0">
                    <a:moveTo>
                      <a:pt x="1" y="0"/>
                    </a:moveTo>
                    <a:lnTo>
                      <a:pt x="1248" y="0"/>
                    </a:lnTo>
                    <a:lnTo>
                      <a:pt x="1260" y="1062"/>
                    </a:lnTo>
                    <a:lnTo>
                      <a:pt x="1" y="1062"/>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28"/>
              <p:cNvSpPr/>
              <p:nvPr/>
            </p:nvSpPr>
            <p:spPr>
              <a:xfrm>
                <a:off x="5016057" y="2237724"/>
                <a:ext cx="45519" cy="45947"/>
              </a:xfrm>
              <a:custGeom>
                <a:avLst/>
                <a:gdLst/>
                <a:ahLst/>
                <a:cxnLst/>
                <a:rect l="l" t="t" r="r" b="b"/>
                <a:pathLst>
                  <a:path w="639" h="645" fill="none" extrusionOk="0">
                    <a:moveTo>
                      <a:pt x="0" y="644"/>
                    </a:moveTo>
                    <a:lnTo>
                      <a:pt x="0" y="322"/>
                    </a:lnTo>
                    <a:cubicBezTo>
                      <a:pt x="0" y="143"/>
                      <a:pt x="143" y="0"/>
                      <a:pt x="316" y="0"/>
                    </a:cubicBezTo>
                    <a:cubicBezTo>
                      <a:pt x="495" y="0"/>
                      <a:pt x="638" y="143"/>
                      <a:pt x="638" y="322"/>
                    </a:cubicBezTo>
                    <a:lnTo>
                      <a:pt x="638" y="644"/>
                    </a:lnTo>
                  </a:path>
                </a:pathLst>
              </a:custGeom>
              <a:noFill/>
              <a:ln w="19050" cap="flat" cmpd="sng">
                <a:solidFill>
                  <a:schemeClr val="lt1"/>
                </a:solidFill>
                <a:prstDash val="solid"/>
                <a:miter lim="596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28"/>
              <p:cNvSpPr/>
              <p:nvPr/>
            </p:nvSpPr>
            <p:spPr>
              <a:xfrm>
                <a:off x="5010708" y="2579917"/>
                <a:ext cx="542697" cy="543170"/>
              </a:xfrm>
              <a:custGeom>
                <a:avLst/>
                <a:gdLst/>
                <a:ahLst/>
                <a:cxnLst/>
                <a:rect l="l" t="t" r="r" b="b"/>
                <a:pathLst>
                  <a:path w="6264" h="6270" extrusionOk="0">
                    <a:moveTo>
                      <a:pt x="6264" y="3138"/>
                    </a:moveTo>
                    <a:cubicBezTo>
                      <a:pt x="6264" y="4868"/>
                      <a:pt x="4862" y="6270"/>
                      <a:pt x="3132" y="6270"/>
                    </a:cubicBezTo>
                    <a:cubicBezTo>
                      <a:pt x="1402" y="6270"/>
                      <a:pt x="1" y="4868"/>
                      <a:pt x="1" y="3138"/>
                    </a:cubicBezTo>
                    <a:cubicBezTo>
                      <a:pt x="1" y="1402"/>
                      <a:pt x="1402" y="1"/>
                      <a:pt x="3132" y="1"/>
                    </a:cubicBezTo>
                    <a:cubicBezTo>
                      <a:pt x="4862" y="1"/>
                      <a:pt x="6264" y="1402"/>
                      <a:pt x="6264" y="313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1" name="Google Shape;1761;p28"/>
              <p:cNvSpPr/>
              <p:nvPr/>
            </p:nvSpPr>
            <p:spPr>
              <a:xfrm>
                <a:off x="5692960" y="3098129"/>
                <a:ext cx="359950" cy="359950"/>
              </a:xfrm>
              <a:custGeom>
                <a:avLst/>
                <a:gdLst/>
                <a:ahLst/>
                <a:cxnLst/>
                <a:rect l="l" t="t" r="r" b="b"/>
                <a:pathLst>
                  <a:path w="5053" h="5053" extrusionOk="0">
                    <a:moveTo>
                      <a:pt x="5052" y="2524"/>
                    </a:moveTo>
                    <a:cubicBezTo>
                      <a:pt x="5052" y="3920"/>
                      <a:pt x="3919" y="5053"/>
                      <a:pt x="2529" y="5053"/>
                    </a:cubicBezTo>
                    <a:cubicBezTo>
                      <a:pt x="1133" y="5053"/>
                      <a:pt x="0" y="3920"/>
                      <a:pt x="0" y="2524"/>
                    </a:cubicBezTo>
                    <a:cubicBezTo>
                      <a:pt x="0" y="1128"/>
                      <a:pt x="1133" y="1"/>
                      <a:pt x="2529" y="1"/>
                    </a:cubicBezTo>
                    <a:cubicBezTo>
                      <a:pt x="3919" y="1"/>
                      <a:pt x="5052" y="1128"/>
                      <a:pt x="5052" y="252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28"/>
              <p:cNvSpPr/>
              <p:nvPr/>
            </p:nvSpPr>
            <p:spPr>
              <a:xfrm>
                <a:off x="5794902" y="3217095"/>
                <a:ext cx="154295" cy="116540"/>
              </a:xfrm>
              <a:custGeom>
                <a:avLst/>
                <a:gdLst/>
                <a:ahLst/>
                <a:cxnLst/>
                <a:rect l="l" t="t" r="r" b="b"/>
                <a:pathLst>
                  <a:path w="2166" h="1636" extrusionOk="0">
                    <a:moveTo>
                      <a:pt x="1951" y="204"/>
                    </a:moveTo>
                    <a:cubicBezTo>
                      <a:pt x="1748" y="1"/>
                      <a:pt x="1414" y="7"/>
                      <a:pt x="1211" y="210"/>
                    </a:cubicBezTo>
                    <a:lnTo>
                      <a:pt x="1080" y="347"/>
                    </a:lnTo>
                    <a:lnTo>
                      <a:pt x="943" y="216"/>
                    </a:lnTo>
                    <a:cubicBezTo>
                      <a:pt x="734" y="13"/>
                      <a:pt x="406" y="13"/>
                      <a:pt x="203" y="222"/>
                    </a:cubicBezTo>
                    <a:cubicBezTo>
                      <a:pt x="1" y="424"/>
                      <a:pt x="1" y="758"/>
                      <a:pt x="209" y="961"/>
                    </a:cubicBezTo>
                    <a:lnTo>
                      <a:pt x="716" y="1462"/>
                    </a:lnTo>
                    <a:cubicBezTo>
                      <a:pt x="716" y="1462"/>
                      <a:pt x="716" y="1462"/>
                      <a:pt x="722" y="1468"/>
                    </a:cubicBezTo>
                    <a:cubicBezTo>
                      <a:pt x="800" y="1546"/>
                      <a:pt x="901" y="1593"/>
                      <a:pt x="1009" y="1611"/>
                    </a:cubicBezTo>
                    <a:cubicBezTo>
                      <a:pt x="1170" y="1635"/>
                      <a:pt x="1337" y="1582"/>
                      <a:pt x="1462" y="1456"/>
                    </a:cubicBezTo>
                    <a:lnTo>
                      <a:pt x="1963" y="943"/>
                    </a:lnTo>
                    <a:cubicBezTo>
                      <a:pt x="2166" y="741"/>
                      <a:pt x="2160" y="406"/>
                      <a:pt x="1951" y="204"/>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63" name="Google Shape;1763;p28"/>
            <p:cNvSpPr/>
            <p:nvPr/>
          </p:nvSpPr>
          <p:spPr>
            <a:xfrm>
              <a:off x="7073054" y="3403120"/>
              <a:ext cx="1381460" cy="1247539"/>
            </a:xfrm>
            <a:custGeom>
              <a:avLst/>
              <a:gdLst/>
              <a:ahLst/>
              <a:cxnLst/>
              <a:rect l="l" t="t" r="r" b="b"/>
              <a:pathLst>
                <a:path w="19393" h="17513" extrusionOk="0">
                  <a:moveTo>
                    <a:pt x="14072" y="17513"/>
                  </a:moveTo>
                  <a:lnTo>
                    <a:pt x="1480" y="17513"/>
                  </a:lnTo>
                  <a:cubicBezTo>
                    <a:pt x="621" y="17513"/>
                    <a:pt x="1" y="16552"/>
                    <a:pt x="245" y="15592"/>
                  </a:cubicBezTo>
                  <a:lnTo>
                    <a:pt x="4093" y="1074"/>
                  </a:lnTo>
                  <a:cubicBezTo>
                    <a:pt x="4254" y="436"/>
                    <a:pt x="4755" y="0"/>
                    <a:pt x="5327" y="0"/>
                  </a:cubicBezTo>
                  <a:lnTo>
                    <a:pt x="17919" y="0"/>
                  </a:lnTo>
                  <a:cubicBezTo>
                    <a:pt x="18772" y="0"/>
                    <a:pt x="19392" y="960"/>
                    <a:pt x="19148" y="1921"/>
                  </a:cubicBezTo>
                  <a:lnTo>
                    <a:pt x="15300" y="16439"/>
                  </a:lnTo>
                  <a:cubicBezTo>
                    <a:pt x="15139" y="17077"/>
                    <a:pt x="14638" y="17513"/>
                    <a:pt x="14072" y="17513"/>
                  </a:cubicBezTo>
                  <a:close/>
                </a:path>
              </a:pathLst>
            </a:custGeom>
            <a:solidFill>
              <a:srgbClr val="2223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28"/>
            <p:cNvSpPr/>
            <p:nvPr/>
          </p:nvSpPr>
          <p:spPr>
            <a:xfrm>
              <a:off x="7065432" y="3403120"/>
              <a:ext cx="1265846" cy="1247539"/>
            </a:xfrm>
            <a:custGeom>
              <a:avLst/>
              <a:gdLst/>
              <a:ahLst/>
              <a:cxnLst/>
              <a:rect l="l" t="t" r="r" b="b"/>
              <a:pathLst>
                <a:path w="17770" h="17513" extrusionOk="0">
                  <a:moveTo>
                    <a:pt x="12443" y="17513"/>
                  </a:moveTo>
                  <a:lnTo>
                    <a:pt x="1480" y="17513"/>
                  </a:lnTo>
                  <a:cubicBezTo>
                    <a:pt x="621" y="17513"/>
                    <a:pt x="0" y="16552"/>
                    <a:pt x="245" y="15592"/>
                  </a:cubicBezTo>
                  <a:lnTo>
                    <a:pt x="4092" y="1074"/>
                  </a:lnTo>
                  <a:cubicBezTo>
                    <a:pt x="4253" y="436"/>
                    <a:pt x="4754" y="0"/>
                    <a:pt x="5321" y="0"/>
                  </a:cubicBezTo>
                  <a:lnTo>
                    <a:pt x="16290" y="0"/>
                  </a:lnTo>
                  <a:cubicBezTo>
                    <a:pt x="17149" y="0"/>
                    <a:pt x="17770" y="960"/>
                    <a:pt x="17525" y="1921"/>
                  </a:cubicBezTo>
                  <a:lnTo>
                    <a:pt x="13678" y="16439"/>
                  </a:lnTo>
                  <a:cubicBezTo>
                    <a:pt x="13517" y="17077"/>
                    <a:pt x="13016" y="17513"/>
                    <a:pt x="12443" y="17513"/>
                  </a:cubicBezTo>
                  <a:close/>
                </a:path>
              </a:pathLst>
            </a:custGeom>
            <a:solidFill>
              <a:srgbClr val="5C62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28"/>
            <p:cNvSpPr/>
            <p:nvPr/>
          </p:nvSpPr>
          <p:spPr>
            <a:xfrm>
              <a:off x="6451004" y="3679734"/>
              <a:ext cx="648025" cy="911879"/>
            </a:xfrm>
            <a:custGeom>
              <a:avLst/>
              <a:gdLst/>
              <a:ahLst/>
              <a:cxnLst/>
              <a:rect l="l" t="t" r="r" b="b"/>
              <a:pathLst>
                <a:path w="9097" h="12801" extrusionOk="0">
                  <a:moveTo>
                    <a:pt x="8679" y="2881"/>
                  </a:moveTo>
                  <a:cubicBezTo>
                    <a:pt x="8011" y="4116"/>
                    <a:pt x="4874" y="9967"/>
                    <a:pt x="3418" y="11864"/>
                  </a:cubicBezTo>
                  <a:cubicBezTo>
                    <a:pt x="2798" y="12675"/>
                    <a:pt x="1617" y="12801"/>
                    <a:pt x="829" y="12150"/>
                  </a:cubicBezTo>
                  <a:lnTo>
                    <a:pt x="829" y="12150"/>
                  </a:lnTo>
                  <a:cubicBezTo>
                    <a:pt x="114" y="11560"/>
                    <a:pt x="0" y="10582"/>
                    <a:pt x="507" y="9812"/>
                  </a:cubicBezTo>
                  <a:lnTo>
                    <a:pt x="5625" y="1062"/>
                  </a:lnTo>
                  <a:cubicBezTo>
                    <a:pt x="6192" y="203"/>
                    <a:pt x="7367" y="0"/>
                    <a:pt x="8184" y="621"/>
                  </a:cubicBezTo>
                  <a:cubicBezTo>
                    <a:pt x="8882" y="1151"/>
                    <a:pt x="9097" y="2112"/>
                    <a:pt x="8679" y="2881"/>
                  </a:cubicBezTo>
                  <a:close/>
                </a:path>
              </a:pathLst>
            </a:custGeom>
            <a:solidFill>
              <a:srgbClr val="F7AB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28"/>
            <p:cNvSpPr/>
            <p:nvPr/>
          </p:nvSpPr>
          <p:spPr>
            <a:xfrm>
              <a:off x="6659233" y="3612557"/>
              <a:ext cx="497149" cy="498075"/>
            </a:xfrm>
            <a:custGeom>
              <a:avLst/>
              <a:gdLst/>
              <a:ahLst/>
              <a:cxnLst/>
              <a:rect l="l" t="t" r="r" b="b"/>
              <a:pathLst>
                <a:path w="6979" h="6992" extrusionOk="0">
                  <a:moveTo>
                    <a:pt x="2171" y="1408"/>
                  </a:moveTo>
                  <a:cubicBezTo>
                    <a:pt x="1634" y="2142"/>
                    <a:pt x="0" y="4528"/>
                    <a:pt x="0" y="4528"/>
                  </a:cubicBezTo>
                  <a:lnTo>
                    <a:pt x="4748" y="6991"/>
                  </a:lnTo>
                  <a:lnTo>
                    <a:pt x="6508" y="3991"/>
                  </a:lnTo>
                  <a:cubicBezTo>
                    <a:pt x="6979" y="3007"/>
                    <a:pt x="6770" y="1838"/>
                    <a:pt x="5989" y="1080"/>
                  </a:cubicBezTo>
                  <a:cubicBezTo>
                    <a:pt x="4879" y="1"/>
                    <a:pt x="3078" y="162"/>
                    <a:pt x="2171" y="1408"/>
                  </a:cubicBez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28"/>
            <p:cNvSpPr/>
            <p:nvPr/>
          </p:nvSpPr>
          <p:spPr>
            <a:xfrm>
              <a:off x="6810471" y="3557776"/>
              <a:ext cx="757228" cy="1016452"/>
            </a:xfrm>
            <a:custGeom>
              <a:avLst/>
              <a:gdLst/>
              <a:ahLst/>
              <a:cxnLst/>
              <a:rect l="l" t="t" r="r" b="b"/>
              <a:pathLst>
                <a:path w="10630" h="14269" extrusionOk="0">
                  <a:moveTo>
                    <a:pt x="4367" y="0"/>
                  </a:moveTo>
                  <a:lnTo>
                    <a:pt x="10236" y="1271"/>
                  </a:lnTo>
                  <a:cubicBezTo>
                    <a:pt x="10451" y="1336"/>
                    <a:pt x="10630" y="1694"/>
                    <a:pt x="10624" y="1921"/>
                  </a:cubicBezTo>
                  <a:lnTo>
                    <a:pt x="9693" y="14268"/>
                  </a:lnTo>
                  <a:lnTo>
                    <a:pt x="2780" y="14268"/>
                  </a:lnTo>
                  <a:lnTo>
                    <a:pt x="985" y="9956"/>
                  </a:lnTo>
                  <a:cubicBezTo>
                    <a:pt x="281" y="8619"/>
                    <a:pt x="0" y="6365"/>
                    <a:pt x="173" y="4862"/>
                  </a:cubicBezTo>
                  <a:lnTo>
                    <a:pt x="352" y="2148"/>
                  </a:lnTo>
                  <a:cubicBezTo>
                    <a:pt x="382" y="1873"/>
                    <a:pt x="543" y="1635"/>
                    <a:pt x="782" y="1503"/>
                  </a:cubicBez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8" name="Google Shape;1768;p28"/>
            <p:cNvSpPr/>
            <p:nvPr/>
          </p:nvSpPr>
          <p:spPr>
            <a:xfrm>
              <a:off x="6907355" y="3557776"/>
              <a:ext cx="454693" cy="270266"/>
            </a:xfrm>
            <a:custGeom>
              <a:avLst/>
              <a:gdLst/>
              <a:ahLst/>
              <a:cxnLst/>
              <a:rect l="l" t="t" r="r" b="b"/>
              <a:pathLst>
                <a:path w="6383" h="3794" extrusionOk="0">
                  <a:moveTo>
                    <a:pt x="0" y="1217"/>
                  </a:moveTo>
                  <a:lnTo>
                    <a:pt x="3007" y="0"/>
                  </a:lnTo>
                  <a:lnTo>
                    <a:pt x="6383" y="728"/>
                  </a:lnTo>
                  <a:cubicBezTo>
                    <a:pt x="6383" y="728"/>
                    <a:pt x="2029" y="3794"/>
                    <a:pt x="0" y="1217"/>
                  </a:cubicBezTo>
                  <a:close/>
                </a:path>
              </a:pathLst>
            </a:custGeom>
            <a:solidFill>
              <a:srgbClr val="F7AB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9" name="Google Shape;1769;p28"/>
            <p:cNvSpPr/>
            <p:nvPr/>
          </p:nvSpPr>
          <p:spPr>
            <a:xfrm>
              <a:off x="7343331" y="3693341"/>
              <a:ext cx="635274" cy="928477"/>
            </a:xfrm>
            <a:custGeom>
              <a:avLst/>
              <a:gdLst/>
              <a:ahLst/>
              <a:cxnLst/>
              <a:rect l="l" t="t" r="r" b="b"/>
              <a:pathLst>
                <a:path w="8918" h="13034" extrusionOk="0">
                  <a:moveTo>
                    <a:pt x="3603" y="1115"/>
                  </a:moveTo>
                  <a:cubicBezTo>
                    <a:pt x="4271" y="2350"/>
                    <a:pt x="7790" y="8184"/>
                    <a:pt x="8578" y="10438"/>
                  </a:cubicBezTo>
                  <a:cubicBezTo>
                    <a:pt x="8918" y="11405"/>
                    <a:pt x="8381" y="12455"/>
                    <a:pt x="7403" y="12759"/>
                  </a:cubicBezTo>
                  <a:cubicBezTo>
                    <a:pt x="6514" y="13033"/>
                    <a:pt x="5631" y="12598"/>
                    <a:pt x="5267" y="11751"/>
                  </a:cubicBezTo>
                  <a:lnTo>
                    <a:pt x="412" y="2672"/>
                  </a:lnTo>
                  <a:cubicBezTo>
                    <a:pt x="0" y="1730"/>
                    <a:pt x="478" y="638"/>
                    <a:pt x="1444" y="292"/>
                  </a:cubicBezTo>
                  <a:cubicBezTo>
                    <a:pt x="2267" y="0"/>
                    <a:pt x="3186" y="346"/>
                    <a:pt x="3603" y="1115"/>
                  </a:cubicBezTo>
                  <a:close/>
                </a:path>
              </a:pathLst>
            </a:custGeom>
            <a:solidFill>
              <a:srgbClr val="F7AB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28"/>
            <p:cNvSpPr/>
            <p:nvPr/>
          </p:nvSpPr>
          <p:spPr>
            <a:xfrm>
              <a:off x="7107035" y="4393177"/>
              <a:ext cx="737282" cy="232867"/>
            </a:xfrm>
            <a:custGeom>
              <a:avLst/>
              <a:gdLst/>
              <a:ahLst/>
              <a:cxnLst/>
              <a:rect l="l" t="t" r="r" b="b"/>
              <a:pathLst>
                <a:path w="10350" h="3269" extrusionOk="0">
                  <a:moveTo>
                    <a:pt x="10350" y="3012"/>
                  </a:moveTo>
                  <a:cubicBezTo>
                    <a:pt x="10350" y="3012"/>
                    <a:pt x="5614" y="3269"/>
                    <a:pt x="538" y="2541"/>
                  </a:cubicBezTo>
                  <a:lnTo>
                    <a:pt x="1" y="1133"/>
                  </a:lnTo>
                  <a:lnTo>
                    <a:pt x="9276" y="0"/>
                  </a:lnTo>
                  <a:close/>
                </a:path>
              </a:pathLst>
            </a:custGeom>
            <a:solidFill>
              <a:srgbClr val="F7AB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1" name="Google Shape;1771;p28"/>
            <p:cNvSpPr/>
            <p:nvPr/>
          </p:nvSpPr>
          <p:spPr>
            <a:xfrm>
              <a:off x="7288478" y="3616404"/>
              <a:ext cx="497220" cy="504415"/>
            </a:xfrm>
            <a:custGeom>
              <a:avLst/>
              <a:gdLst/>
              <a:ahLst/>
              <a:cxnLst/>
              <a:rect l="l" t="t" r="r" b="b"/>
              <a:pathLst>
                <a:path w="6980" h="7081" extrusionOk="0">
                  <a:moveTo>
                    <a:pt x="4809" y="1498"/>
                  </a:moveTo>
                  <a:cubicBezTo>
                    <a:pt x="5274" y="2279"/>
                    <a:pt x="6980" y="4617"/>
                    <a:pt x="6980" y="4617"/>
                  </a:cubicBezTo>
                  <a:lnTo>
                    <a:pt x="2232" y="7081"/>
                  </a:lnTo>
                  <a:lnTo>
                    <a:pt x="472" y="4080"/>
                  </a:lnTo>
                  <a:cubicBezTo>
                    <a:pt x="1" y="3096"/>
                    <a:pt x="210" y="1927"/>
                    <a:pt x="991" y="1170"/>
                  </a:cubicBezTo>
                  <a:cubicBezTo>
                    <a:pt x="2101" y="90"/>
                    <a:pt x="3914" y="0"/>
                    <a:pt x="4809" y="1498"/>
                  </a:cubicBez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2" name="Google Shape;1772;p28"/>
            <p:cNvSpPr/>
            <p:nvPr/>
          </p:nvSpPr>
          <p:spPr>
            <a:xfrm>
              <a:off x="7652646" y="4391040"/>
              <a:ext cx="131785" cy="16598"/>
            </a:xfrm>
            <a:custGeom>
              <a:avLst/>
              <a:gdLst/>
              <a:ahLst/>
              <a:cxnLst/>
              <a:rect l="l" t="t" r="r" b="b"/>
              <a:pathLst>
                <a:path w="1850" h="233" fill="none" extrusionOk="0">
                  <a:moveTo>
                    <a:pt x="1850" y="0"/>
                  </a:moveTo>
                  <a:lnTo>
                    <a:pt x="1" y="233"/>
                  </a:lnTo>
                </a:path>
              </a:pathLst>
            </a:custGeom>
            <a:noFill/>
            <a:ln w="2375" cap="flat" cmpd="sng">
              <a:solidFill>
                <a:srgbClr val="ED997A"/>
              </a:solidFill>
              <a:prstDash val="solid"/>
              <a:miter lim="596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28"/>
            <p:cNvSpPr/>
            <p:nvPr/>
          </p:nvSpPr>
          <p:spPr>
            <a:xfrm>
              <a:off x="6774781" y="4249918"/>
              <a:ext cx="389299" cy="324333"/>
            </a:xfrm>
            <a:custGeom>
              <a:avLst/>
              <a:gdLst/>
              <a:ahLst/>
              <a:cxnLst/>
              <a:rect l="l" t="t" r="r" b="b"/>
              <a:pathLst>
                <a:path w="5465" h="4553" extrusionOk="0">
                  <a:moveTo>
                    <a:pt x="5464" y="3049"/>
                  </a:moveTo>
                  <a:cubicBezTo>
                    <a:pt x="5464" y="3049"/>
                    <a:pt x="185" y="1"/>
                    <a:pt x="0" y="4552"/>
                  </a:cubicBezTo>
                  <a:lnTo>
                    <a:pt x="5202" y="4552"/>
                  </a:lnTo>
                  <a:close/>
                </a:path>
              </a:pathLst>
            </a:custGeom>
            <a:solidFill>
              <a:srgbClr val="F7AB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4" name="Google Shape;1774;p28"/>
            <p:cNvSpPr/>
            <p:nvPr/>
          </p:nvSpPr>
          <p:spPr>
            <a:xfrm>
              <a:off x="6690221" y="2729143"/>
              <a:ext cx="431328" cy="260150"/>
            </a:xfrm>
            <a:custGeom>
              <a:avLst/>
              <a:gdLst/>
              <a:ahLst/>
              <a:cxnLst/>
              <a:rect l="l" t="t" r="r" b="b"/>
              <a:pathLst>
                <a:path w="6055" h="3652" extrusionOk="0">
                  <a:moveTo>
                    <a:pt x="5810" y="1098"/>
                  </a:moveTo>
                  <a:cubicBezTo>
                    <a:pt x="639" y="1"/>
                    <a:pt x="0" y="2321"/>
                    <a:pt x="1647" y="3651"/>
                  </a:cubicBezTo>
                  <a:lnTo>
                    <a:pt x="5655" y="2011"/>
                  </a:lnTo>
                  <a:cubicBezTo>
                    <a:pt x="5655" y="2011"/>
                    <a:pt x="6055" y="1152"/>
                    <a:pt x="5810" y="1098"/>
                  </a:cubicBezTo>
                  <a:close/>
                </a:path>
              </a:pathLst>
            </a:custGeom>
            <a:solidFill>
              <a:srgbClr val="630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5" name="Google Shape;1775;p28"/>
            <p:cNvSpPr/>
            <p:nvPr/>
          </p:nvSpPr>
          <p:spPr>
            <a:xfrm>
              <a:off x="7210330" y="2807361"/>
              <a:ext cx="329391" cy="329391"/>
            </a:xfrm>
            <a:custGeom>
              <a:avLst/>
              <a:gdLst/>
              <a:ahLst/>
              <a:cxnLst/>
              <a:rect l="l" t="t" r="r" b="b"/>
              <a:pathLst>
                <a:path w="4624" h="4624" extrusionOk="0">
                  <a:moveTo>
                    <a:pt x="4623" y="2309"/>
                  </a:moveTo>
                  <a:cubicBezTo>
                    <a:pt x="4623" y="3585"/>
                    <a:pt x="3591" y="4623"/>
                    <a:pt x="2315" y="4623"/>
                  </a:cubicBezTo>
                  <a:cubicBezTo>
                    <a:pt x="1038" y="4623"/>
                    <a:pt x="0" y="3585"/>
                    <a:pt x="0" y="2309"/>
                  </a:cubicBezTo>
                  <a:cubicBezTo>
                    <a:pt x="0" y="1032"/>
                    <a:pt x="1038" y="0"/>
                    <a:pt x="2315" y="0"/>
                  </a:cubicBezTo>
                  <a:cubicBezTo>
                    <a:pt x="3591" y="0"/>
                    <a:pt x="4623" y="1032"/>
                    <a:pt x="4623" y="2309"/>
                  </a:cubicBezTo>
                  <a:close/>
                </a:path>
              </a:pathLst>
            </a:custGeom>
            <a:solidFill>
              <a:srgbClr val="630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6" name="Google Shape;1776;p28"/>
            <p:cNvSpPr/>
            <p:nvPr/>
          </p:nvSpPr>
          <p:spPr>
            <a:xfrm>
              <a:off x="7077328" y="2846471"/>
              <a:ext cx="303034" cy="303034"/>
            </a:xfrm>
            <a:custGeom>
              <a:avLst/>
              <a:gdLst/>
              <a:ahLst/>
              <a:cxnLst/>
              <a:rect l="l" t="t" r="r" b="b"/>
              <a:pathLst>
                <a:path w="4254" h="4254" extrusionOk="0">
                  <a:moveTo>
                    <a:pt x="376" y="2810"/>
                  </a:moveTo>
                  <a:cubicBezTo>
                    <a:pt x="0" y="1843"/>
                    <a:pt x="484" y="758"/>
                    <a:pt x="1450" y="382"/>
                  </a:cubicBezTo>
                  <a:cubicBezTo>
                    <a:pt x="2416" y="0"/>
                    <a:pt x="3502" y="483"/>
                    <a:pt x="3878" y="1450"/>
                  </a:cubicBezTo>
                  <a:cubicBezTo>
                    <a:pt x="4253" y="2416"/>
                    <a:pt x="3776" y="3502"/>
                    <a:pt x="2810" y="3877"/>
                  </a:cubicBezTo>
                  <a:cubicBezTo>
                    <a:pt x="1844" y="4253"/>
                    <a:pt x="752" y="3776"/>
                    <a:pt x="376" y="2810"/>
                  </a:cubicBez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7" name="Google Shape;1777;p28"/>
            <p:cNvSpPr/>
            <p:nvPr/>
          </p:nvSpPr>
          <p:spPr>
            <a:xfrm>
              <a:off x="6793445" y="2798029"/>
              <a:ext cx="537183" cy="497648"/>
            </a:xfrm>
            <a:custGeom>
              <a:avLst/>
              <a:gdLst/>
              <a:ahLst/>
              <a:cxnLst/>
              <a:rect l="l" t="t" r="r" b="b"/>
              <a:pathLst>
                <a:path w="7541" h="6986" extrusionOk="0">
                  <a:moveTo>
                    <a:pt x="7481" y="2887"/>
                  </a:moveTo>
                  <a:cubicBezTo>
                    <a:pt x="7540" y="5237"/>
                    <a:pt x="5232" y="6961"/>
                    <a:pt x="3818" y="6967"/>
                  </a:cubicBezTo>
                  <a:cubicBezTo>
                    <a:pt x="1844" y="6985"/>
                    <a:pt x="180" y="5595"/>
                    <a:pt x="90" y="3692"/>
                  </a:cubicBezTo>
                  <a:cubicBezTo>
                    <a:pt x="1" y="1790"/>
                    <a:pt x="1528" y="173"/>
                    <a:pt x="3496" y="84"/>
                  </a:cubicBezTo>
                  <a:cubicBezTo>
                    <a:pt x="5172" y="0"/>
                    <a:pt x="7433" y="1020"/>
                    <a:pt x="7481" y="2887"/>
                  </a:cubicBezTo>
                  <a:close/>
                </a:path>
              </a:pathLst>
            </a:custGeom>
            <a:solidFill>
              <a:srgbClr val="630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8" name="Google Shape;1778;p28"/>
            <p:cNvSpPr/>
            <p:nvPr/>
          </p:nvSpPr>
          <p:spPr>
            <a:xfrm>
              <a:off x="6772643" y="3130280"/>
              <a:ext cx="166191" cy="158569"/>
            </a:xfrm>
            <a:custGeom>
              <a:avLst/>
              <a:gdLst/>
              <a:ahLst/>
              <a:cxnLst/>
              <a:rect l="l" t="t" r="r" b="b"/>
              <a:pathLst>
                <a:path w="2333" h="2226" extrusionOk="0">
                  <a:moveTo>
                    <a:pt x="2285" y="1080"/>
                  </a:moveTo>
                  <a:cubicBezTo>
                    <a:pt x="2333" y="1695"/>
                    <a:pt x="1862" y="2136"/>
                    <a:pt x="1247" y="2184"/>
                  </a:cubicBezTo>
                  <a:cubicBezTo>
                    <a:pt x="633" y="2226"/>
                    <a:pt x="90" y="1629"/>
                    <a:pt x="42" y="1009"/>
                  </a:cubicBezTo>
                  <a:cubicBezTo>
                    <a:pt x="1" y="394"/>
                    <a:pt x="472" y="90"/>
                    <a:pt x="1092" y="42"/>
                  </a:cubicBezTo>
                  <a:cubicBezTo>
                    <a:pt x="1707" y="1"/>
                    <a:pt x="2243" y="466"/>
                    <a:pt x="2285" y="1080"/>
                  </a:cubicBezTo>
                  <a:close/>
                </a:path>
              </a:pathLst>
            </a:custGeom>
            <a:solidFill>
              <a:srgbClr val="ED99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9" name="Google Shape;1779;p28"/>
            <p:cNvSpPr/>
            <p:nvPr/>
          </p:nvSpPr>
          <p:spPr>
            <a:xfrm>
              <a:off x="6978735" y="3247964"/>
              <a:ext cx="241843" cy="432254"/>
            </a:xfrm>
            <a:custGeom>
              <a:avLst/>
              <a:gdLst/>
              <a:ahLst/>
              <a:cxnLst/>
              <a:rect l="l" t="t" r="r" b="b"/>
              <a:pathLst>
                <a:path w="3395" h="6068" extrusionOk="0">
                  <a:moveTo>
                    <a:pt x="2148" y="1"/>
                  </a:moveTo>
                  <a:lnTo>
                    <a:pt x="3395" y="5876"/>
                  </a:lnTo>
                  <a:lnTo>
                    <a:pt x="621" y="6067"/>
                  </a:lnTo>
                  <a:lnTo>
                    <a:pt x="1" y="896"/>
                  </a:lnTo>
                  <a:close/>
                </a:path>
              </a:pathLst>
            </a:custGeom>
            <a:solidFill>
              <a:srgbClr val="F7AB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0" name="Google Shape;1780;p28"/>
            <p:cNvSpPr/>
            <p:nvPr/>
          </p:nvSpPr>
          <p:spPr>
            <a:xfrm>
              <a:off x="6778627" y="2813274"/>
              <a:ext cx="523079" cy="622166"/>
            </a:xfrm>
            <a:custGeom>
              <a:avLst/>
              <a:gdLst/>
              <a:ahLst/>
              <a:cxnLst/>
              <a:rect l="l" t="t" r="r" b="b"/>
              <a:pathLst>
                <a:path w="7343" h="8734" extrusionOk="0">
                  <a:moveTo>
                    <a:pt x="2446" y="466"/>
                  </a:moveTo>
                  <a:cubicBezTo>
                    <a:pt x="2446" y="466"/>
                    <a:pt x="0" y="657"/>
                    <a:pt x="328" y="3735"/>
                  </a:cubicBezTo>
                  <a:cubicBezTo>
                    <a:pt x="656" y="6813"/>
                    <a:pt x="1068" y="7618"/>
                    <a:pt x="2392" y="8203"/>
                  </a:cubicBezTo>
                  <a:cubicBezTo>
                    <a:pt x="3579" y="8733"/>
                    <a:pt x="5040" y="8143"/>
                    <a:pt x="5822" y="6795"/>
                  </a:cubicBezTo>
                  <a:cubicBezTo>
                    <a:pt x="6126" y="6264"/>
                    <a:pt x="6341" y="5477"/>
                    <a:pt x="6359" y="4868"/>
                  </a:cubicBezTo>
                  <a:lnTo>
                    <a:pt x="6514" y="4057"/>
                  </a:lnTo>
                  <a:cubicBezTo>
                    <a:pt x="6514" y="4057"/>
                    <a:pt x="7343" y="1"/>
                    <a:pt x="2446" y="466"/>
                  </a:cubicBezTo>
                  <a:close/>
                </a:path>
              </a:pathLst>
            </a:custGeom>
            <a:solidFill>
              <a:srgbClr val="F7AB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1" name="Google Shape;1781;p28"/>
            <p:cNvSpPr/>
            <p:nvPr/>
          </p:nvSpPr>
          <p:spPr>
            <a:xfrm>
              <a:off x="6819376" y="2813274"/>
              <a:ext cx="506979" cy="226171"/>
            </a:xfrm>
            <a:custGeom>
              <a:avLst/>
              <a:gdLst/>
              <a:ahLst/>
              <a:cxnLst/>
              <a:rect l="l" t="t" r="r" b="b"/>
              <a:pathLst>
                <a:path w="7117" h="3175" extrusionOk="0">
                  <a:moveTo>
                    <a:pt x="1683" y="240"/>
                  </a:moveTo>
                  <a:cubicBezTo>
                    <a:pt x="1683" y="240"/>
                    <a:pt x="1" y="2822"/>
                    <a:pt x="6288" y="3174"/>
                  </a:cubicBezTo>
                  <a:cubicBezTo>
                    <a:pt x="6288" y="3174"/>
                    <a:pt x="7117" y="1"/>
                    <a:pt x="1683" y="240"/>
                  </a:cubicBezTo>
                  <a:close/>
                </a:path>
              </a:pathLst>
            </a:custGeom>
            <a:solidFill>
              <a:srgbClr val="630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2" name="Google Shape;1782;p28"/>
            <p:cNvSpPr/>
            <p:nvPr/>
          </p:nvSpPr>
          <p:spPr>
            <a:xfrm>
              <a:off x="7169083" y="2996853"/>
              <a:ext cx="119461" cy="181507"/>
            </a:xfrm>
            <a:custGeom>
              <a:avLst/>
              <a:gdLst/>
              <a:ahLst/>
              <a:cxnLst/>
              <a:rect l="l" t="t" r="r" b="b"/>
              <a:pathLst>
                <a:path w="1677" h="2548" extrusionOk="0">
                  <a:moveTo>
                    <a:pt x="1" y="323"/>
                  </a:moveTo>
                  <a:lnTo>
                    <a:pt x="526" y="2548"/>
                  </a:lnTo>
                  <a:lnTo>
                    <a:pt x="1677" y="1367"/>
                  </a:lnTo>
                  <a:lnTo>
                    <a:pt x="1474" y="1"/>
                  </a:lnTo>
                  <a:close/>
                </a:path>
              </a:pathLst>
            </a:custGeom>
            <a:solidFill>
              <a:srgbClr val="6309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3" name="Google Shape;1783;p28"/>
            <p:cNvSpPr/>
            <p:nvPr/>
          </p:nvSpPr>
          <p:spPr>
            <a:xfrm>
              <a:off x="7175922" y="3104350"/>
              <a:ext cx="165336" cy="172175"/>
            </a:xfrm>
            <a:custGeom>
              <a:avLst/>
              <a:gdLst/>
              <a:ahLst/>
              <a:cxnLst/>
              <a:rect l="l" t="t" r="r" b="b"/>
              <a:pathLst>
                <a:path w="2321" h="2417" extrusionOk="0">
                  <a:moveTo>
                    <a:pt x="161" y="1599"/>
                  </a:moveTo>
                  <a:cubicBezTo>
                    <a:pt x="316" y="2196"/>
                    <a:pt x="621" y="2417"/>
                    <a:pt x="1408" y="2214"/>
                  </a:cubicBezTo>
                  <a:cubicBezTo>
                    <a:pt x="2010" y="2065"/>
                    <a:pt x="2321" y="1313"/>
                    <a:pt x="2159" y="717"/>
                  </a:cubicBezTo>
                  <a:cubicBezTo>
                    <a:pt x="1998" y="120"/>
                    <a:pt x="1497" y="1"/>
                    <a:pt x="883" y="228"/>
                  </a:cubicBezTo>
                  <a:cubicBezTo>
                    <a:pt x="448" y="383"/>
                    <a:pt x="0" y="1003"/>
                    <a:pt x="161" y="1599"/>
                  </a:cubicBezTo>
                  <a:close/>
                </a:path>
              </a:pathLst>
            </a:custGeom>
            <a:solidFill>
              <a:srgbClr val="F7AB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4" name="Google Shape;1784;p28"/>
            <p:cNvSpPr/>
            <p:nvPr/>
          </p:nvSpPr>
          <p:spPr>
            <a:xfrm>
              <a:off x="5456237" y="3799128"/>
              <a:ext cx="1229730" cy="709643"/>
            </a:xfrm>
            <a:custGeom>
              <a:avLst/>
              <a:gdLst/>
              <a:ahLst/>
              <a:cxnLst/>
              <a:rect l="l" t="t" r="r" b="b"/>
              <a:pathLst>
                <a:path w="17263" h="9962" extrusionOk="0">
                  <a:moveTo>
                    <a:pt x="13690" y="728"/>
                  </a:moveTo>
                  <a:lnTo>
                    <a:pt x="17263" y="9962"/>
                  </a:lnTo>
                  <a:lnTo>
                    <a:pt x="3502" y="9962"/>
                  </a:lnTo>
                  <a:lnTo>
                    <a:pt x="96" y="829"/>
                  </a:lnTo>
                  <a:cubicBezTo>
                    <a:pt x="1" y="400"/>
                    <a:pt x="329" y="0"/>
                    <a:pt x="770" y="0"/>
                  </a:cubicBezTo>
                  <a:lnTo>
                    <a:pt x="12771" y="0"/>
                  </a:lnTo>
                  <a:cubicBezTo>
                    <a:pt x="13213" y="0"/>
                    <a:pt x="13588" y="299"/>
                    <a:pt x="13690" y="728"/>
                  </a:cubicBezTo>
                  <a:close/>
                </a:path>
              </a:pathLst>
            </a:custGeom>
            <a:solidFill>
              <a:srgbClr val="2223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5" name="Google Shape;1785;p28"/>
            <p:cNvSpPr/>
            <p:nvPr/>
          </p:nvSpPr>
          <p:spPr>
            <a:xfrm>
              <a:off x="5700583" y="4508724"/>
              <a:ext cx="985394" cy="62544"/>
            </a:xfrm>
            <a:custGeom>
              <a:avLst/>
              <a:gdLst/>
              <a:ahLst/>
              <a:cxnLst/>
              <a:rect l="l" t="t" r="r" b="b"/>
              <a:pathLst>
                <a:path w="13833" h="878" extrusionOk="0">
                  <a:moveTo>
                    <a:pt x="0" y="877"/>
                  </a:moveTo>
                  <a:lnTo>
                    <a:pt x="13833" y="877"/>
                  </a:lnTo>
                  <a:lnTo>
                    <a:pt x="13833" y="1"/>
                  </a:lnTo>
                  <a:lnTo>
                    <a:pt x="0" y="1"/>
                  </a:lnTo>
                  <a:close/>
                </a:path>
              </a:pathLst>
            </a:custGeom>
            <a:solidFill>
              <a:srgbClr val="3538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6" name="Google Shape;1786;p28"/>
            <p:cNvSpPr/>
            <p:nvPr/>
          </p:nvSpPr>
          <p:spPr>
            <a:xfrm>
              <a:off x="6685947" y="4508724"/>
              <a:ext cx="507407" cy="62544"/>
            </a:xfrm>
            <a:custGeom>
              <a:avLst/>
              <a:gdLst/>
              <a:ahLst/>
              <a:cxnLst/>
              <a:rect l="l" t="t" r="r" b="b"/>
              <a:pathLst>
                <a:path w="7123" h="878" extrusionOk="0">
                  <a:moveTo>
                    <a:pt x="7123" y="877"/>
                  </a:moveTo>
                  <a:lnTo>
                    <a:pt x="1" y="877"/>
                  </a:lnTo>
                  <a:lnTo>
                    <a:pt x="1" y="1"/>
                  </a:lnTo>
                  <a:lnTo>
                    <a:pt x="6246" y="1"/>
                  </a:lnTo>
                  <a:cubicBezTo>
                    <a:pt x="6729" y="1"/>
                    <a:pt x="7123" y="394"/>
                    <a:pt x="7123" y="877"/>
                  </a:cubicBezTo>
                  <a:close/>
                </a:path>
              </a:pathLst>
            </a:custGeom>
            <a:solidFill>
              <a:srgbClr val="22233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7" name="Google Shape;1787;p28"/>
            <p:cNvSpPr/>
            <p:nvPr/>
          </p:nvSpPr>
          <p:spPr>
            <a:xfrm>
              <a:off x="5935526" y="4090204"/>
              <a:ext cx="158569" cy="170465"/>
            </a:xfrm>
            <a:custGeom>
              <a:avLst/>
              <a:gdLst/>
              <a:ahLst/>
              <a:cxnLst/>
              <a:rect l="l" t="t" r="r" b="b"/>
              <a:pathLst>
                <a:path w="2226" h="2393" extrusionOk="0">
                  <a:moveTo>
                    <a:pt x="210" y="1539"/>
                  </a:moveTo>
                  <a:cubicBezTo>
                    <a:pt x="418" y="2094"/>
                    <a:pt x="997" y="2392"/>
                    <a:pt x="1498" y="2201"/>
                  </a:cubicBezTo>
                  <a:cubicBezTo>
                    <a:pt x="1993" y="2010"/>
                    <a:pt x="2226" y="1408"/>
                    <a:pt x="2017" y="853"/>
                  </a:cubicBezTo>
                  <a:cubicBezTo>
                    <a:pt x="1802" y="298"/>
                    <a:pt x="1230" y="0"/>
                    <a:pt x="729" y="191"/>
                  </a:cubicBezTo>
                  <a:cubicBezTo>
                    <a:pt x="234" y="382"/>
                    <a:pt x="1" y="984"/>
                    <a:pt x="210" y="1539"/>
                  </a:cubicBezTo>
                  <a:close/>
                </a:path>
              </a:pathLst>
            </a:custGeom>
            <a:solidFill>
              <a:srgbClr val="494F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8" name="Google Shape;1788;p28"/>
            <p:cNvSpPr/>
            <p:nvPr/>
          </p:nvSpPr>
          <p:spPr>
            <a:xfrm>
              <a:off x="4982433" y="4571199"/>
              <a:ext cx="1981829" cy="130930"/>
            </a:xfrm>
            <a:custGeom>
              <a:avLst/>
              <a:gdLst/>
              <a:ahLst/>
              <a:cxnLst/>
              <a:rect l="l" t="t" r="r" b="b"/>
              <a:pathLst>
                <a:path w="27821" h="1838" extrusionOk="0">
                  <a:moveTo>
                    <a:pt x="1" y="1837"/>
                  </a:moveTo>
                  <a:lnTo>
                    <a:pt x="27821" y="1837"/>
                  </a:lnTo>
                  <a:lnTo>
                    <a:pt x="27821" y="0"/>
                  </a:lnTo>
                  <a:lnTo>
                    <a:pt x="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9" name="Google Shape;1789;p28"/>
            <p:cNvSpPr/>
            <p:nvPr/>
          </p:nvSpPr>
          <p:spPr>
            <a:xfrm>
              <a:off x="6964266" y="4571198"/>
              <a:ext cx="1644475" cy="130930"/>
            </a:xfrm>
            <a:custGeom>
              <a:avLst/>
              <a:gdLst/>
              <a:ahLst/>
              <a:cxnLst/>
              <a:rect l="l" t="t" r="r" b="b"/>
              <a:pathLst>
                <a:path w="26109" h="1838" extrusionOk="0">
                  <a:moveTo>
                    <a:pt x="1" y="1837"/>
                  </a:moveTo>
                  <a:lnTo>
                    <a:pt x="26109" y="1837"/>
                  </a:lnTo>
                  <a:lnTo>
                    <a:pt x="26109" y="0"/>
                  </a:lnTo>
                  <a:lnTo>
                    <a:pt x="1"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aphicFrame>
        <p:nvGraphicFramePr>
          <p:cNvPr id="1790" name="Google Shape;1790;p28"/>
          <p:cNvGraphicFramePr/>
          <p:nvPr>
            <p:extLst>
              <p:ext uri="{D42A27DB-BD31-4B8C-83A1-F6EECF244321}">
                <p14:modId xmlns:p14="http://schemas.microsoft.com/office/powerpoint/2010/main" val="2292845336"/>
              </p:ext>
            </p:extLst>
          </p:nvPr>
        </p:nvGraphicFramePr>
        <p:xfrm>
          <a:off x="491751" y="1729954"/>
          <a:ext cx="4647501" cy="2600005"/>
        </p:xfrm>
        <a:graphic>
          <a:graphicData uri="http://schemas.openxmlformats.org/drawingml/2006/table">
            <a:tbl>
              <a:tblPr>
                <a:noFill/>
                <a:tableStyleId>{6CBB04F5-E613-404F-93B6-A50893D39E4E}</a:tableStyleId>
              </a:tblPr>
              <a:tblGrid>
                <a:gridCol w="4647501">
                  <a:extLst>
                    <a:ext uri="{9D8B030D-6E8A-4147-A177-3AD203B41FA5}">
                      <a16:colId xmlns:a16="http://schemas.microsoft.com/office/drawing/2014/main" val="20000"/>
                    </a:ext>
                  </a:extLst>
                </a:gridCol>
              </a:tblGrid>
              <a:tr h="1120697">
                <a:tc>
                  <a:txBody>
                    <a:bodyPr/>
                    <a:lstStyle/>
                    <a:p>
                      <a:pPr marL="0" lvl="0" indent="0" algn="ctr" rtl="0">
                        <a:spcBef>
                          <a:spcPts val="0"/>
                        </a:spcBef>
                        <a:spcAft>
                          <a:spcPts val="0"/>
                        </a:spcAft>
                        <a:buNone/>
                      </a:pPr>
                      <a:r>
                        <a:rPr lang="es-ES" sz="2400" b="1" dirty="0">
                          <a:solidFill>
                            <a:srgbClr val="FFFFFF"/>
                          </a:solidFill>
                          <a:latin typeface="Fira Sans Extra Condensed"/>
                          <a:ea typeface="Fira Sans Extra Condensed"/>
                          <a:cs typeface="Fira Sans Extra Condensed"/>
                          <a:sym typeface="Fira Sans Extra Condensed"/>
                        </a:rPr>
                        <a:t>ARTÍCULO #1</a:t>
                      </a:r>
                      <a:endParaRPr sz="2400" b="1" dirty="0">
                        <a:solidFill>
                          <a:srgbClr val="FFFFFF"/>
                        </a:solidFill>
                        <a:latin typeface="Fira Sans Extra Condensed"/>
                        <a:ea typeface="Fira Sans Extra Condensed"/>
                        <a:cs typeface="Fira Sans Extra Condensed"/>
                        <a:sym typeface="Fira Sans Extra Condensed"/>
                      </a:endParaRPr>
                    </a:p>
                  </a:txBody>
                  <a:tcPr marL="91425" marR="91425" marT="91425" marB="91425"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alpha val="0"/>
                        </a:srgbClr>
                      </a:solidFill>
                      <a:prstDash val="solid"/>
                      <a:round/>
                      <a:headEnd type="none" w="sm" len="sm"/>
                      <a:tailEnd type="none" w="sm" len="sm"/>
                    </a:lnB>
                  </a:tcPr>
                </a:tc>
                <a:extLst>
                  <a:ext uri="{0D108BD9-81ED-4DB2-BD59-A6C34878D82A}">
                    <a16:rowId xmlns:a16="http://schemas.microsoft.com/office/drawing/2014/main" val="10000"/>
                  </a:ext>
                </a:extLst>
              </a:tr>
              <a:tr h="1479308">
                <a:tc>
                  <a:txBody>
                    <a:bodyPr/>
                    <a:lstStyle/>
                    <a:p>
                      <a:pPr marL="0" lvl="0" indent="0" algn="just" rtl="0">
                        <a:spcBef>
                          <a:spcPts val="0"/>
                        </a:spcBef>
                        <a:spcAft>
                          <a:spcPts val="0"/>
                        </a:spcAft>
                        <a:buNone/>
                      </a:pPr>
                      <a:r>
                        <a:rPr lang="es-ES" sz="1800" dirty="0">
                          <a:solidFill>
                            <a:srgbClr val="FFFFFF"/>
                          </a:solidFill>
                          <a:latin typeface="Roboto"/>
                          <a:ea typeface="Roboto"/>
                          <a:cs typeface="Roboto"/>
                          <a:sym typeface="Roboto"/>
                        </a:rPr>
                        <a:t>La presente Ley tiene por objeto proteger la privacidad, </a:t>
                      </a:r>
                      <a:r>
                        <a:rPr lang="es-ES" sz="1800" dirty="0">
                          <a:solidFill>
                            <a:srgbClr val="FFFFFF"/>
                          </a:solidFill>
                          <a:latin typeface="Fira Sans Extra Condensed" panose="020F0502020204030204" pitchFamily="34" charset="0"/>
                          <a:ea typeface="Roboto"/>
                          <a:cs typeface="Roboto"/>
                          <a:sym typeface="Roboto"/>
                        </a:rPr>
                        <a:t>confidencialidad</a:t>
                      </a:r>
                      <a:r>
                        <a:rPr lang="es-ES" sz="1800" dirty="0">
                          <a:solidFill>
                            <a:srgbClr val="FFFFFF"/>
                          </a:solidFill>
                          <a:latin typeface="Roboto"/>
                          <a:ea typeface="Roboto"/>
                          <a:cs typeface="Roboto"/>
                          <a:sym typeface="Roboto"/>
                        </a:rPr>
                        <a:t>, inviolabilidad y secreto de las comunicaciones que se produzcan entre dos o más personas. </a:t>
                      </a:r>
                      <a:endParaRPr sz="1800" dirty="0">
                        <a:solidFill>
                          <a:srgbClr val="FFFFFF"/>
                        </a:solidFill>
                        <a:latin typeface="Roboto"/>
                        <a:ea typeface="Roboto"/>
                        <a:cs typeface="Roboto"/>
                        <a:sym typeface="Roboto"/>
                      </a:endParaRPr>
                    </a:p>
                  </a:txBody>
                  <a:tcPr marL="91425" marR="91425" marT="91425" marB="91425" anchor="ctr">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alpha val="0"/>
                        </a:srgbClr>
                      </a:solidFill>
                      <a:prstDash val="solid"/>
                      <a:round/>
                      <a:headEnd type="none" w="sm" len="sm"/>
                      <a:tailEnd type="none" w="sm" len="sm"/>
                    </a:lnT>
                    <a:lnB w="9525" cap="flat" cmpd="sng">
                      <a:solidFill>
                        <a:srgbClr val="FFFFFF"/>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29"/>
        <p:cNvGrpSpPr/>
        <p:nvPr/>
      </p:nvGrpSpPr>
      <p:grpSpPr>
        <a:xfrm>
          <a:off x="0" y="0"/>
          <a:ext cx="0" cy="0"/>
          <a:chOff x="0" y="0"/>
          <a:chExt cx="0" cy="0"/>
        </a:xfrm>
      </p:grpSpPr>
      <p:grpSp>
        <p:nvGrpSpPr>
          <p:cNvPr id="1831" name="Google Shape;1831;p30"/>
          <p:cNvGrpSpPr/>
          <p:nvPr/>
        </p:nvGrpSpPr>
        <p:grpSpPr>
          <a:xfrm>
            <a:off x="457737" y="510574"/>
            <a:ext cx="4289398" cy="3923000"/>
            <a:chOff x="2893400" y="1642641"/>
            <a:chExt cx="3357193" cy="3148164"/>
          </a:xfrm>
        </p:grpSpPr>
        <p:sp>
          <p:nvSpPr>
            <p:cNvPr id="1832" name="Google Shape;1832;p30"/>
            <p:cNvSpPr/>
            <p:nvPr/>
          </p:nvSpPr>
          <p:spPr>
            <a:xfrm>
              <a:off x="3062518" y="1642641"/>
              <a:ext cx="3048845" cy="2114670"/>
            </a:xfrm>
            <a:custGeom>
              <a:avLst/>
              <a:gdLst/>
              <a:ahLst/>
              <a:cxnLst/>
              <a:rect l="l" t="t" r="r" b="b"/>
              <a:pathLst>
                <a:path w="28159" h="19531" extrusionOk="0">
                  <a:moveTo>
                    <a:pt x="28159" y="18353"/>
                  </a:moveTo>
                  <a:cubicBezTo>
                    <a:pt x="28159" y="18928"/>
                    <a:pt x="27624" y="19530"/>
                    <a:pt x="27010" y="19530"/>
                  </a:cubicBezTo>
                  <a:lnTo>
                    <a:pt x="986" y="19530"/>
                  </a:lnTo>
                  <a:cubicBezTo>
                    <a:pt x="373" y="19530"/>
                    <a:pt x="1" y="18928"/>
                    <a:pt x="1" y="18353"/>
                  </a:cubicBezTo>
                  <a:lnTo>
                    <a:pt x="1" y="941"/>
                  </a:lnTo>
                  <a:cubicBezTo>
                    <a:pt x="1" y="366"/>
                    <a:pt x="373" y="0"/>
                    <a:pt x="986" y="0"/>
                  </a:cubicBezTo>
                  <a:lnTo>
                    <a:pt x="27010" y="0"/>
                  </a:lnTo>
                  <a:cubicBezTo>
                    <a:pt x="27624" y="0"/>
                    <a:pt x="28159" y="366"/>
                    <a:pt x="28159" y="941"/>
                  </a:cubicBezTo>
                  <a:close/>
                </a:path>
              </a:pathLst>
            </a:custGeom>
            <a:solidFill>
              <a:srgbClr val="154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3" name="Google Shape;1833;p30"/>
            <p:cNvSpPr/>
            <p:nvPr/>
          </p:nvSpPr>
          <p:spPr>
            <a:xfrm>
              <a:off x="4165613" y="2884006"/>
              <a:ext cx="827527" cy="1457997"/>
            </a:xfrm>
            <a:custGeom>
              <a:avLst/>
              <a:gdLst/>
              <a:ahLst/>
              <a:cxnLst/>
              <a:rect l="l" t="t" r="r" b="b"/>
              <a:pathLst>
                <a:path w="7643" h="13466" extrusionOk="0">
                  <a:moveTo>
                    <a:pt x="7642" y="12272"/>
                  </a:moveTo>
                  <a:cubicBezTo>
                    <a:pt x="7642" y="13246"/>
                    <a:pt x="6910" y="12734"/>
                    <a:pt x="5936" y="12734"/>
                  </a:cubicBezTo>
                  <a:lnTo>
                    <a:pt x="1819" y="12734"/>
                  </a:lnTo>
                  <a:cubicBezTo>
                    <a:pt x="845" y="12734"/>
                    <a:pt x="0" y="13466"/>
                    <a:pt x="0" y="12492"/>
                  </a:cubicBezTo>
                  <a:lnTo>
                    <a:pt x="0" y="1826"/>
                  </a:lnTo>
                  <a:cubicBezTo>
                    <a:pt x="0" y="851"/>
                    <a:pt x="845" y="1"/>
                    <a:pt x="1819" y="1"/>
                  </a:cubicBezTo>
                  <a:lnTo>
                    <a:pt x="5936" y="1"/>
                  </a:lnTo>
                  <a:cubicBezTo>
                    <a:pt x="6910" y="1"/>
                    <a:pt x="7642" y="851"/>
                    <a:pt x="7642" y="1826"/>
                  </a:cubicBezTo>
                  <a:close/>
                </a:path>
              </a:pathLst>
            </a:custGeom>
            <a:solidFill>
              <a:srgbClr val="154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4" name="Google Shape;1834;p30"/>
            <p:cNvSpPr/>
            <p:nvPr/>
          </p:nvSpPr>
          <p:spPr>
            <a:xfrm>
              <a:off x="4165613" y="2914539"/>
              <a:ext cx="413493" cy="1427465"/>
            </a:xfrm>
            <a:custGeom>
              <a:avLst/>
              <a:gdLst/>
              <a:ahLst/>
              <a:cxnLst/>
              <a:rect l="l" t="t" r="r" b="b"/>
              <a:pathLst>
                <a:path w="3819" h="13184" extrusionOk="0">
                  <a:moveTo>
                    <a:pt x="3818" y="0"/>
                  </a:moveTo>
                  <a:lnTo>
                    <a:pt x="1870" y="0"/>
                  </a:lnTo>
                  <a:cubicBezTo>
                    <a:pt x="946" y="0"/>
                    <a:pt x="0" y="569"/>
                    <a:pt x="0" y="1544"/>
                  </a:cubicBezTo>
                  <a:lnTo>
                    <a:pt x="0" y="12210"/>
                  </a:lnTo>
                  <a:cubicBezTo>
                    <a:pt x="0" y="13184"/>
                    <a:pt x="946" y="12593"/>
                    <a:pt x="1870" y="12593"/>
                  </a:cubicBezTo>
                  <a:lnTo>
                    <a:pt x="3818" y="12593"/>
                  </a:lnTo>
                  <a:close/>
                </a:path>
              </a:pathLst>
            </a:custGeom>
            <a:solidFill>
              <a:srgbClr val="154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5" name="Google Shape;1835;p30"/>
            <p:cNvSpPr/>
            <p:nvPr/>
          </p:nvSpPr>
          <p:spPr>
            <a:xfrm>
              <a:off x="4482640" y="3613341"/>
              <a:ext cx="191534" cy="191534"/>
            </a:xfrm>
            <a:custGeom>
              <a:avLst/>
              <a:gdLst/>
              <a:ahLst/>
              <a:cxnLst/>
              <a:rect l="l" t="t" r="r" b="b"/>
              <a:pathLst>
                <a:path w="1769" h="1769" extrusionOk="0">
                  <a:moveTo>
                    <a:pt x="1769" y="884"/>
                  </a:moveTo>
                  <a:cubicBezTo>
                    <a:pt x="1769" y="1374"/>
                    <a:pt x="1369" y="1769"/>
                    <a:pt x="885" y="1769"/>
                  </a:cubicBezTo>
                  <a:cubicBezTo>
                    <a:pt x="395" y="1769"/>
                    <a:pt x="1" y="1374"/>
                    <a:pt x="1" y="884"/>
                  </a:cubicBezTo>
                  <a:cubicBezTo>
                    <a:pt x="1" y="400"/>
                    <a:pt x="395" y="0"/>
                    <a:pt x="885" y="0"/>
                  </a:cubicBezTo>
                  <a:cubicBezTo>
                    <a:pt x="1369" y="0"/>
                    <a:pt x="1769" y="400"/>
                    <a:pt x="1769" y="884"/>
                  </a:cubicBezTo>
                  <a:close/>
                </a:path>
              </a:pathLst>
            </a:custGeom>
            <a:solidFill>
              <a:srgbClr val="584B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6" name="Google Shape;1836;p30"/>
            <p:cNvSpPr/>
            <p:nvPr/>
          </p:nvSpPr>
          <p:spPr>
            <a:xfrm>
              <a:off x="4483289" y="3613341"/>
              <a:ext cx="95821" cy="191534"/>
            </a:xfrm>
            <a:custGeom>
              <a:avLst/>
              <a:gdLst/>
              <a:ahLst/>
              <a:cxnLst/>
              <a:rect l="l" t="t" r="r" b="b"/>
              <a:pathLst>
                <a:path w="885" h="1769" extrusionOk="0">
                  <a:moveTo>
                    <a:pt x="884" y="1769"/>
                  </a:moveTo>
                  <a:cubicBezTo>
                    <a:pt x="462" y="1769"/>
                    <a:pt x="0" y="1374"/>
                    <a:pt x="0" y="884"/>
                  </a:cubicBezTo>
                  <a:cubicBezTo>
                    <a:pt x="0" y="400"/>
                    <a:pt x="462" y="0"/>
                    <a:pt x="884" y="0"/>
                  </a:cubicBezTo>
                  <a:close/>
                </a:path>
              </a:pathLst>
            </a:custGeom>
            <a:solidFill>
              <a:srgbClr val="601D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7" name="Google Shape;1837;p30"/>
            <p:cNvSpPr/>
            <p:nvPr/>
          </p:nvSpPr>
          <p:spPr>
            <a:xfrm>
              <a:off x="3185084" y="1815772"/>
              <a:ext cx="2803716" cy="1762893"/>
            </a:xfrm>
            <a:custGeom>
              <a:avLst/>
              <a:gdLst/>
              <a:ahLst/>
              <a:cxnLst/>
              <a:rect l="l" t="t" r="r" b="b"/>
              <a:pathLst>
                <a:path w="25895" h="16282" extrusionOk="0">
                  <a:moveTo>
                    <a:pt x="25895" y="16281"/>
                  </a:moveTo>
                  <a:lnTo>
                    <a:pt x="1" y="16281"/>
                  </a:lnTo>
                  <a:lnTo>
                    <a:pt x="1" y="0"/>
                  </a:lnTo>
                  <a:lnTo>
                    <a:pt x="2589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38" name="Google Shape;1838;p30"/>
            <p:cNvGrpSpPr/>
            <p:nvPr/>
          </p:nvGrpSpPr>
          <p:grpSpPr>
            <a:xfrm>
              <a:off x="5358916" y="1960266"/>
              <a:ext cx="360969" cy="436583"/>
              <a:chOff x="4033219" y="1651080"/>
              <a:chExt cx="226398" cy="273823"/>
            </a:xfrm>
          </p:grpSpPr>
          <p:sp>
            <p:nvSpPr>
              <p:cNvPr id="1839" name="Google Shape;1839;p30"/>
              <p:cNvSpPr/>
              <p:nvPr/>
            </p:nvSpPr>
            <p:spPr>
              <a:xfrm>
                <a:off x="4054549" y="1651080"/>
                <a:ext cx="192184" cy="123214"/>
              </a:xfrm>
              <a:custGeom>
                <a:avLst/>
                <a:gdLst/>
                <a:ahLst/>
                <a:cxnLst/>
                <a:rect l="l" t="t" r="r" b="b"/>
                <a:pathLst>
                  <a:path w="1775" h="1138" extrusionOk="0">
                    <a:moveTo>
                      <a:pt x="249" y="884"/>
                    </a:moveTo>
                    <a:lnTo>
                      <a:pt x="1521" y="884"/>
                    </a:lnTo>
                    <a:cubicBezTo>
                      <a:pt x="1521" y="535"/>
                      <a:pt x="1234" y="254"/>
                      <a:pt x="885" y="254"/>
                    </a:cubicBezTo>
                    <a:cubicBezTo>
                      <a:pt x="536" y="254"/>
                      <a:pt x="254" y="535"/>
                      <a:pt x="249" y="884"/>
                    </a:cubicBezTo>
                    <a:close/>
                    <a:moveTo>
                      <a:pt x="1775" y="1138"/>
                    </a:moveTo>
                    <a:lnTo>
                      <a:pt x="1" y="1138"/>
                    </a:lnTo>
                    <a:lnTo>
                      <a:pt x="1" y="890"/>
                    </a:lnTo>
                    <a:cubicBezTo>
                      <a:pt x="1" y="400"/>
                      <a:pt x="395" y="0"/>
                      <a:pt x="885" y="0"/>
                    </a:cubicBezTo>
                    <a:cubicBezTo>
                      <a:pt x="1375" y="0"/>
                      <a:pt x="1775" y="400"/>
                      <a:pt x="1775" y="89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0" name="Google Shape;1840;p30"/>
              <p:cNvSpPr/>
              <p:nvPr/>
            </p:nvSpPr>
            <p:spPr>
              <a:xfrm>
                <a:off x="4033219" y="1741922"/>
                <a:ext cx="226398" cy="182981"/>
              </a:xfrm>
              <a:custGeom>
                <a:avLst/>
                <a:gdLst/>
                <a:ahLst/>
                <a:cxnLst/>
                <a:rect l="l" t="t" r="r" b="b"/>
                <a:pathLst>
                  <a:path w="2091" h="1690" extrusionOk="0">
                    <a:moveTo>
                      <a:pt x="1274" y="1408"/>
                    </a:moveTo>
                    <a:lnTo>
                      <a:pt x="1133" y="1408"/>
                    </a:lnTo>
                    <a:lnTo>
                      <a:pt x="958" y="1408"/>
                    </a:lnTo>
                    <a:lnTo>
                      <a:pt x="812" y="1408"/>
                    </a:lnTo>
                    <a:lnTo>
                      <a:pt x="941" y="721"/>
                    </a:lnTo>
                    <a:cubicBezTo>
                      <a:pt x="868" y="682"/>
                      <a:pt x="812" y="603"/>
                      <a:pt x="812" y="513"/>
                    </a:cubicBezTo>
                    <a:cubicBezTo>
                      <a:pt x="812" y="383"/>
                      <a:pt x="919" y="282"/>
                      <a:pt x="1043" y="282"/>
                    </a:cubicBezTo>
                    <a:cubicBezTo>
                      <a:pt x="1172" y="282"/>
                      <a:pt x="1274" y="383"/>
                      <a:pt x="1274" y="513"/>
                    </a:cubicBezTo>
                    <a:cubicBezTo>
                      <a:pt x="1274" y="603"/>
                      <a:pt x="1223" y="682"/>
                      <a:pt x="1150" y="721"/>
                    </a:cubicBezTo>
                    <a:close/>
                    <a:moveTo>
                      <a:pt x="1904" y="0"/>
                    </a:moveTo>
                    <a:lnTo>
                      <a:pt x="187" y="0"/>
                    </a:lnTo>
                    <a:cubicBezTo>
                      <a:pt x="85" y="0"/>
                      <a:pt x="1" y="85"/>
                      <a:pt x="1" y="186"/>
                    </a:cubicBezTo>
                    <a:lnTo>
                      <a:pt x="1" y="1504"/>
                    </a:lnTo>
                    <a:cubicBezTo>
                      <a:pt x="1" y="1605"/>
                      <a:pt x="85" y="1690"/>
                      <a:pt x="187" y="1690"/>
                    </a:cubicBezTo>
                    <a:lnTo>
                      <a:pt x="1904" y="1690"/>
                    </a:lnTo>
                    <a:cubicBezTo>
                      <a:pt x="2006" y="1690"/>
                      <a:pt x="2090" y="1605"/>
                      <a:pt x="2090" y="1504"/>
                    </a:cubicBezTo>
                    <a:lnTo>
                      <a:pt x="2090" y="186"/>
                    </a:lnTo>
                    <a:cubicBezTo>
                      <a:pt x="2090" y="85"/>
                      <a:pt x="2006" y="0"/>
                      <a:pt x="190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41" name="Google Shape;1841;p30"/>
            <p:cNvSpPr/>
            <p:nvPr/>
          </p:nvSpPr>
          <p:spPr>
            <a:xfrm>
              <a:off x="5142462" y="3256577"/>
              <a:ext cx="168364" cy="258663"/>
            </a:xfrm>
            <a:custGeom>
              <a:avLst/>
              <a:gdLst/>
              <a:ahLst/>
              <a:cxnLst/>
              <a:rect l="l" t="t" r="r" b="b"/>
              <a:pathLst>
                <a:path w="1555" h="2389" extrusionOk="0">
                  <a:moveTo>
                    <a:pt x="451" y="372"/>
                  </a:moveTo>
                  <a:cubicBezTo>
                    <a:pt x="360" y="463"/>
                    <a:pt x="298" y="586"/>
                    <a:pt x="253" y="705"/>
                  </a:cubicBezTo>
                  <a:cubicBezTo>
                    <a:pt x="175" y="924"/>
                    <a:pt x="141" y="1155"/>
                    <a:pt x="101" y="1380"/>
                  </a:cubicBezTo>
                  <a:cubicBezTo>
                    <a:pt x="68" y="1594"/>
                    <a:pt x="0" y="1831"/>
                    <a:pt x="79" y="2039"/>
                  </a:cubicBezTo>
                  <a:cubicBezTo>
                    <a:pt x="101" y="2090"/>
                    <a:pt x="152" y="2118"/>
                    <a:pt x="203" y="2107"/>
                  </a:cubicBezTo>
                  <a:cubicBezTo>
                    <a:pt x="293" y="2084"/>
                    <a:pt x="321" y="1972"/>
                    <a:pt x="327" y="1887"/>
                  </a:cubicBezTo>
                  <a:cubicBezTo>
                    <a:pt x="344" y="1701"/>
                    <a:pt x="451" y="1527"/>
                    <a:pt x="529" y="1358"/>
                  </a:cubicBezTo>
                  <a:cubicBezTo>
                    <a:pt x="558" y="1296"/>
                    <a:pt x="614" y="1245"/>
                    <a:pt x="687" y="1285"/>
                  </a:cubicBezTo>
                  <a:cubicBezTo>
                    <a:pt x="788" y="1347"/>
                    <a:pt x="822" y="1465"/>
                    <a:pt x="833" y="1572"/>
                  </a:cubicBezTo>
                  <a:cubicBezTo>
                    <a:pt x="850" y="1673"/>
                    <a:pt x="873" y="1797"/>
                    <a:pt x="833" y="1893"/>
                  </a:cubicBezTo>
                  <a:cubicBezTo>
                    <a:pt x="743" y="2096"/>
                    <a:pt x="377" y="1893"/>
                    <a:pt x="344" y="2073"/>
                  </a:cubicBezTo>
                  <a:cubicBezTo>
                    <a:pt x="315" y="2208"/>
                    <a:pt x="467" y="2298"/>
                    <a:pt x="580" y="2327"/>
                  </a:cubicBezTo>
                  <a:cubicBezTo>
                    <a:pt x="591" y="2327"/>
                    <a:pt x="603" y="2332"/>
                    <a:pt x="614" y="2332"/>
                  </a:cubicBezTo>
                  <a:cubicBezTo>
                    <a:pt x="738" y="2360"/>
                    <a:pt x="873" y="2389"/>
                    <a:pt x="997" y="2355"/>
                  </a:cubicBezTo>
                  <a:cubicBezTo>
                    <a:pt x="1149" y="2310"/>
                    <a:pt x="1256" y="2180"/>
                    <a:pt x="1335" y="2056"/>
                  </a:cubicBezTo>
                  <a:cubicBezTo>
                    <a:pt x="1414" y="1938"/>
                    <a:pt x="1498" y="1814"/>
                    <a:pt x="1526" y="1679"/>
                  </a:cubicBezTo>
                  <a:cubicBezTo>
                    <a:pt x="1554" y="1533"/>
                    <a:pt x="1521" y="1364"/>
                    <a:pt x="1487" y="1223"/>
                  </a:cubicBezTo>
                  <a:cubicBezTo>
                    <a:pt x="1464" y="1099"/>
                    <a:pt x="1442" y="975"/>
                    <a:pt x="1402" y="857"/>
                  </a:cubicBezTo>
                  <a:cubicBezTo>
                    <a:pt x="1380" y="778"/>
                    <a:pt x="1329" y="705"/>
                    <a:pt x="1284" y="631"/>
                  </a:cubicBezTo>
                  <a:cubicBezTo>
                    <a:pt x="1256" y="586"/>
                    <a:pt x="1222" y="536"/>
                    <a:pt x="1200" y="479"/>
                  </a:cubicBezTo>
                  <a:cubicBezTo>
                    <a:pt x="1188" y="434"/>
                    <a:pt x="1183" y="378"/>
                    <a:pt x="1171" y="327"/>
                  </a:cubicBezTo>
                  <a:cubicBezTo>
                    <a:pt x="1160" y="254"/>
                    <a:pt x="1149" y="181"/>
                    <a:pt x="1132" y="108"/>
                  </a:cubicBezTo>
                  <a:cubicBezTo>
                    <a:pt x="1126" y="57"/>
                    <a:pt x="1081" y="23"/>
                    <a:pt x="1036" y="18"/>
                  </a:cubicBezTo>
                  <a:lnTo>
                    <a:pt x="648" y="1"/>
                  </a:lnTo>
                  <a:cubicBezTo>
                    <a:pt x="597" y="1"/>
                    <a:pt x="546" y="35"/>
                    <a:pt x="535" y="85"/>
                  </a:cubicBezTo>
                  <a:lnTo>
                    <a:pt x="479" y="322"/>
                  </a:lnTo>
                  <a:cubicBezTo>
                    <a:pt x="479" y="344"/>
                    <a:pt x="467" y="361"/>
                    <a:pt x="451" y="372"/>
                  </a:cubicBezTo>
                  <a:close/>
                </a:path>
              </a:pathLst>
            </a:custGeom>
            <a:solidFill>
              <a:srgbClr val="F6A7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2" name="Google Shape;1842;p30"/>
            <p:cNvSpPr/>
            <p:nvPr/>
          </p:nvSpPr>
          <p:spPr>
            <a:xfrm>
              <a:off x="5191185" y="3430358"/>
              <a:ext cx="79364" cy="76982"/>
            </a:xfrm>
            <a:custGeom>
              <a:avLst/>
              <a:gdLst/>
              <a:ahLst/>
              <a:cxnLst/>
              <a:rect l="l" t="t" r="r" b="b"/>
              <a:pathLst>
                <a:path w="733" h="711" extrusionOk="0">
                  <a:moveTo>
                    <a:pt x="1" y="665"/>
                  </a:moveTo>
                  <a:cubicBezTo>
                    <a:pt x="96" y="693"/>
                    <a:pt x="198" y="693"/>
                    <a:pt x="293" y="682"/>
                  </a:cubicBezTo>
                  <a:cubicBezTo>
                    <a:pt x="389" y="665"/>
                    <a:pt x="485" y="620"/>
                    <a:pt x="552" y="547"/>
                  </a:cubicBezTo>
                  <a:cubicBezTo>
                    <a:pt x="620" y="479"/>
                    <a:pt x="665" y="389"/>
                    <a:pt x="688" y="294"/>
                  </a:cubicBezTo>
                  <a:cubicBezTo>
                    <a:pt x="716" y="198"/>
                    <a:pt x="727" y="102"/>
                    <a:pt x="733" y="1"/>
                  </a:cubicBezTo>
                  <a:cubicBezTo>
                    <a:pt x="733" y="102"/>
                    <a:pt x="733" y="203"/>
                    <a:pt x="704" y="299"/>
                  </a:cubicBezTo>
                  <a:cubicBezTo>
                    <a:pt x="682" y="395"/>
                    <a:pt x="637" y="491"/>
                    <a:pt x="569" y="564"/>
                  </a:cubicBezTo>
                  <a:cubicBezTo>
                    <a:pt x="496" y="637"/>
                    <a:pt x="400" y="682"/>
                    <a:pt x="299" y="699"/>
                  </a:cubicBezTo>
                  <a:cubicBezTo>
                    <a:pt x="198" y="710"/>
                    <a:pt x="96" y="699"/>
                    <a:pt x="1" y="665"/>
                  </a:cubicBezTo>
                  <a:close/>
                </a:path>
              </a:pathLst>
            </a:custGeom>
            <a:solidFill>
              <a:srgbClr val="E8AD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3" name="Google Shape;1843;p30"/>
            <p:cNvSpPr/>
            <p:nvPr/>
          </p:nvSpPr>
          <p:spPr>
            <a:xfrm>
              <a:off x="5236335" y="3438262"/>
              <a:ext cx="55002" cy="76332"/>
            </a:xfrm>
            <a:custGeom>
              <a:avLst/>
              <a:gdLst/>
              <a:ahLst/>
              <a:cxnLst/>
              <a:rect l="l" t="t" r="r" b="b"/>
              <a:pathLst>
                <a:path w="508" h="705" extrusionOk="0">
                  <a:moveTo>
                    <a:pt x="0" y="688"/>
                  </a:moveTo>
                  <a:cubicBezTo>
                    <a:pt x="40" y="694"/>
                    <a:pt x="79" y="688"/>
                    <a:pt x="113" y="677"/>
                  </a:cubicBezTo>
                  <a:cubicBezTo>
                    <a:pt x="152" y="671"/>
                    <a:pt x="186" y="649"/>
                    <a:pt x="220" y="626"/>
                  </a:cubicBezTo>
                  <a:cubicBezTo>
                    <a:pt x="282" y="581"/>
                    <a:pt x="333" y="519"/>
                    <a:pt x="366" y="451"/>
                  </a:cubicBezTo>
                  <a:cubicBezTo>
                    <a:pt x="383" y="418"/>
                    <a:pt x="400" y="384"/>
                    <a:pt x="417" y="344"/>
                  </a:cubicBezTo>
                  <a:cubicBezTo>
                    <a:pt x="428" y="311"/>
                    <a:pt x="445" y="271"/>
                    <a:pt x="456" y="232"/>
                  </a:cubicBezTo>
                  <a:cubicBezTo>
                    <a:pt x="479" y="159"/>
                    <a:pt x="490" y="80"/>
                    <a:pt x="507" y="1"/>
                  </a:cubicBezTo>
                  <a:lnTo>
                    <a:pt x="496" y="119"/>
                  </a:lnTo>
                  <a:cubicBezTo>
                    <a:pt x="490" y="159"/>
                    <a:pt x="479" y="198"/>
                    <a:pt x="473" y="237"/>
                  </a:cubicBezTo>
                  <a:cubicBezTo>
                    <a:pt x="451" y="316"/>
                    <a:pt x="423" y="390"/>
                    <a:pt x="389" y="463"/>
                  </a:cubicBezTo>
                  <a:cubicBezTo>
                    <a:pt x="349" y="530"/>
                    <a:pt x="293" y="598"/>
                    <a:pt x="226" y="643"/>
                  </a:cubicBezTo>
                  <a:cubicBezTo>
                    <a:pt x="164" y="688"/>
                    <a:pt x="73" y="705"/>
                    <a:pt x="0" y="688"/>
                  </a:cubicBezTo>
                  <a:close/>
                </a:path>
              </a:pathLst>
            </a:custGeom>
            <a:solidFill>
              <a:srgbClr val="E8AD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4" name="Google Shape;1844;p30"/>
            <p:cNvSpPr/>
            <p:nvPr/>
          </p:nvSpPr>
          <p:spPr>
            <a:xfrm>
              <a:off x="4633899" y="3115713"/>
              <a:ext cx="78173" cy="91599"/>
            </a:xfrm>
            <a:custGeom>
              <a:avLst/>
              <a:gdLst/>
              <a:ahLst/>
              <a:cxnLst/>
              <a:rect l="l" t="t" r="r" b="b"/>
              <a:pathLst>
                <a:path w="722" h="846" extrusionOk="0">
                  <a:moveTo>
                    <a:pt x="417" y="570"/>
                  </a:moveTo>
                  <a:cubicBezTo>
                    <a:pt x="417" y="570"/>
                    <a:pt x="721" y="260"/>
                    <a:pt x="423" y="7"/>
                  </a:cubicBezTo>
                  <a:lnTo>
                    <a:pt x="361" y="1"/>
                  </a:lnTo>
                  <a:lnTo>
                    <a:pt x="299" y="7"/>
                  </a:lnTo>
                  <a:cubicBezTo>
                    <a:pt x="0" y="260"/>
                    <a:pt x="304" y="570"/>
                    <a:pt x="304" y="570"/>
                  </a:cubicBezTo>
                  <a:cubicBezTo>
                    <a:pt x="288" y="699"/>
                    <a:pt x="316" y="789"/>
                    <a:pt x="361" y="846"/>
                  </a:cubicBezTo>
                  <a:cubicBezTo>
                    <a:pt x="400" y="789"/>
                    <a:pt x="434" y="699"/>
                    <a:pt x="417" y="570"/>
                  </a:cubicBezTo>
                  <a:close/>
                </a:path>
              </a:pathLst>
            </a:custGeom>
            <a:solidFill>
              <a:srgbClr val="1C2E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5" name="Google Shape;1845;p30"/>
            <p:cNvSpPr/>
            <p:nvPr/>
          </p:nvSpPr>
          <p:spPr>
            <a:xfrm>
              <a:off x="4550961" y="2183471"/>
              <a:ext cx="231811" cy="86618"/>
            </a:xfrm>
            <a:custGeom>
              <a:avLst/>
              <a:gdLst/>
              <a:ahLst/>
              <a:cxnLst/>
              <a:rect l="l" t="t" r="r" b="b"/>
              <a:pathLst>
                <a:path w="2141" h="800" extrusionOk="0">
                  <a:moveTo>
                    <a:pt x="40" y="0"/>
                  </a:moveTo>
                  <a:cubicBezTo>
                    <a:pt x="124" y="209"/>
                    <a:pt x="91" y="349"/>
                    <a:pt x="0" y="456"/>
                  </a:cubicBezTo>
                  <a:cubicBezTo>
                    <a:pt x="716" y="800"/>
                    <a:pt x="1448" y="715"/>
                    <a:pt x="2140" y="406"/>
                  </a:cubicBezTo>
                  <a:lnTo>
                    <a:pt x="2050" y="265"/>
                  </a:lnTo>
                  <a:lnTo>
                    <a:pt x="1988" y="57"/>
                  </a:lnTo>
                  <a:close/>
                </a:path>
              </a:pathLst>
            </a:custGeom>
            <a:solidFill>
              <a:srgbClr val="F68D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6" name="Google Shape;1846;p30"/>
            <p:cNvSpPr/>
            <p:nvPr/>
          </p:nvSpPr>
          <p:spPr>
            <a:xfrm>
              <a:off x="4473545" y="2227322"/>
              <a:ext cx="386641" cy="257472"/>
            </a:xfrm>
            <a:custGeom>
              <a:avLst/>
              <a:gdLst/>
              <a:ahLst/>
              <a:cxnLst/>
              <a:rect l="l" t="t" r="r" b="b"/>
              <a:pathLst>
                <a:path w="3571" h="2378" extrusionOk="0">
                  <a:moveTo>
                    <a:pt x="715" y="51"/>
                  </a:moveTo>
                  <a:cubicBezTo>
                    <a:pt x="507" y="299"/>
                    <a:pt x="0" y="316"/>
                    <a:pt x="0" y="316"/>
                  </a:cubicBezTo>
                  <a:lnTo>
                    <a:pt x="0" y="372"/>
                  </a:lnTo>
                  <a:cubicBezTo>
                    <a:pt x="0" y="2377"/>
                    <a:pt x="3160" y="1611"/>
                    <a:pt x="3368" y="1414"/>
                  </a:cubicBezTo>
                  <a:cubicBezTo>
                    <a:pt x="3571" y="1217"/>
                    <a:pt x="2985" y="170"/>
                    <a:pt x="2985" y="170"/>
                  </a:cubicBezTo>
                  <a:lnTo>
                    <a:pt x="2861" y="6"/>
                  </a:lnTo>
                  <a:lnTo>
                    <a:pt x="2855" y="1"/>
                  </a:lnTo>
                  <a:cubicBezTo>
                    <a:pt x="2163" y="310"/>
                    <a:pt x="1431" y="395"/>
                    <a:pt x="715" y="51"/>
                  </a:cubicBezTo>
                  <a:close/>
                </a:path>
              </a:pathLst>
            </a:custGeom>
            <a:solidFill>
              <a:srgbClr val="F395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7" name="Google Shape;1847;p30"/>
            <p:cNvSpPr/>
            <p:nvPr/>
          </p:nvSpPr>
          <p:spPr>
            <a:xfrm>
              <a:off x="4086357" y="2216386"/>
              <a:ext cx="1193921" cy="1618349"/>
            </a:xfrm>
            <a:custGeom>
              <a:avLst/>
              <a:gdLst/>
              <a:ahLst/>
              <a:cxnLst/>
              <a:rect l="l" t="t" r="r" b="b"/>
              <a:pathLst>
                <a:path w="11027" h="14947" extrusionOk="0">
                  <a:moveTo>
                    <a:pt x="1859" y="5959"/>
                  </a:moveTo>
                  <a:lnTo>
                    <a:pt x="1785" y="5722"/>
                  </a:lnTo>
                  <a:cubicBezTo>
                    <a:pt x="1785" y="5722"/>
                    <a:pt x="2287" y="3627"/>
                    <a:pt x="2574" y="3368"/>
                  </a:cubicBezTo>
                  <a:cubicBezTo>
                    <a:pt x="2602" y="3531"/>
                    <a:pt x="2472" y="5908"/>
                    <a:pt x="2529" y="6088"/>
                  </a:cubicBezTo>
                  <a:cubicBezTo>
                    <a:pt x="2529" y="6088"/>
                    <a:pt x="2703" y="6730"/>
                    <a:pt x="2788" y="7226"/>
                  </a:cubicBezTo>
                  <a:lnTo>
                    <a:pt x="2743" y="7197"/>
                  </a:lnTo>
                  <a:cubicBezTo>
                    <a:pt x="2743" y="7197"/>
                    <a:pt x="2743" y="6522"/>
                    <a:pt x="1859" y="5959"/>
                  </a:cubicBezTo>
                  <a:close/>
                  <a:moveTo>
                    <a:pt x="10616" y="5378"/>
                  </a:moveTo>
                  <a:cubicBezTo>
                    <a:pt x="10503" y="5153"/>
                    <a:pt x="10379" y="4956"/>
                    <a:pt x="10340" y="4703"/>
                  </a:cubicBezTo>
                  <a:cubicBezTo>
                    <a:pt x="10250" y="4162"/>
                    <a:pt x="10120" y="3627"/>
                    <a:pt x="9996" y="3086"/>
                  </a:cubicBezTo>
                  <a:cubicBezTo>
                    <a:pt x="9906" y="2704"/>
                    <a:pt x="9900" y="2287"/>
                    <a:pt x="9675" y="1943"/>
                  </a:cubicBezTo>
                  <a:cubicBezTo>
                    <a:pt x="9450" y="1594"/>
                    <a:pt x="9073" y="1341"/>
                    <a:pt x="8712" y="1149"/>
                  </a:cubicBezTo>
                  <a:cubicBezTo>
                    <a:pt x="8374" y="969"/>
                    <a:pt x="7890" y="738"/>
                    <a:pt x="7451" y="535"/>
                  </a:cubicBezTo>
                  <a:lnTo>
                    <a:pt x="6465" y="45"/>
                  </a:lnTo>
                  <a:lnTo>
                    <a:pt x="6375" y="0"/>
                  </a:lnTo>
                  <a:cubicBezTo>
                    <a:pt x="6386" y="29"/>
                    <a:pt x="6392" y="57"/>
                    <a:pt x="6403" y="85"/>
                  </a:cubicBezTo>
                  <a:cubicBezTo>
                    <a:pt x="6403" y="90"/>
                    <a:pt x="6409" y="102"/>
                    <a:pt x="6409" y="113"/>
                  </a:cubicBezTo>
                  <a:cubicBezTo>
                    <a:pt x="6657" y="1076"/>
                    <a:pt x="5604" y="1836"/>
                    <a:pt x="5604" y="1836"/>
                  </a:cubicBezTo>
                  <a:cubicBezTo>
                    <a:pt x="4635" y="1228"/>
                    <a:pt x="4393" y="665"/>
                    <a:pt x="4291" y="428"/>
                  </a:cubicBezTo>
                  <a:cubicBezTo>
                    <a:pt x="4263" y="355"/>
                    <a:pt x="4252" y="282"/>
                    <a:pt x="4246" y="209"/>
                  </a:cubicBezTo>
                  <a:cubicBezTo>
                    <a:pt x="4246" y="209"/>
                    <a:pt x="4224" y="214"/>
                    <a:pt x="4190" y="226"/>
                  </a:cubicBezTo>
                  <a:cubicBezTo>
                    <a:pt x="3835" y="316"/>
                    <a:pt x="3486" y="434"/>
                    <a:pt x="3154" y="580"/>
                  </a:cubicBezTo>
                  <a:cubicBezTo>
                    <a:pt x="2591" y="828"/>
                    <a:pt x="1937" y="1149"/>
                    <a:pt x="1459" y="1538"/>
                  </a:cubicBezTo>
                  <a:cubicBezTo>
                    <a:pt x="1036" y="1876"/>
                    <a:pt x="851" y="2444"/>
                    <a:pt x="687" y="2940"/>
                  </a:cubicBezTo>
                  <a:cubicBezTo>
                    <a:pt x="524" y="3453"/>
                    <a:pt x="299" y="3993"/>
                    <a:pt x="225" y="4528"/>
                  </a:cubicBezTo>
                  <a:cubicBezTo>
                    <a:pt x="197" y="4731"/>
                    <a:pt x="237" y="4934"/>
                    <a:pt x="203" y="5131"/>
                  </a:cubicBezTo>
                  <a:cubicBezTo>
                    <a:pt x="175" y="5339"/>
                    <a:pt x="79" y="5536"/>
                    <a:pt x="56" y="5745"/>
                  </a:cubicBezTo>
                  <a:cubicBezTo>
                    <a:pt x="0" y="6240"/>
                    <a:pt x="62" y="6826"/>
                    <a:pt x="524" y="7113"/>
                  </a:cubicBezTo>
                  <a:cubicBezTo>
                    <a:pt x="524" y="7113"/>
                    <a:pt x="1363" y="7946"/>
                    <a:pt x="1943" y="8222"/>
                  </a:cubicBezTo>
                  <a:cubicBezTo>
                    <a:pt x="1943" y="8222"/>
                    <a:pt x="2258" y="8341"/>
                    <a:pt x="2664" y="8566"/>
                  </a:cubicBezTo>
                  <a:cubicBezTo>
                    <a:pt x="2585" y="8876"/>
                    <a:pt x="2506" y="9118"/>
                    <a:pt x="2506" y="9118"/>
                  </a:cubicBezTo>
                  <a:cubicBezTo>
                    <a:pt x="2506" y="9118"/>
                    <a:pt x="2264" y="9912"/>
                    <a:pt x="2247" y="10610"/>
                  </a:cubicBezTo>
                  <a:cubicBezTo>
                    <a:pt x="2247" y="10610"/>
                    <a:pt x="1904" y="13837"/>
                    <a:pt x="2444" y="14946"/>
                  </a:cubicBezTo>
                  <a:lnTo>
                    <a:pt x="5677" y="14609"/>
                  </a:lnTo>
                  <a:lnTo>
                    <a:pt x="5868" y="13905"/>
                  </a:lnTo>
                  <a:lnTo>
                    <a:pt x="6043" y="14355"/>
                  </a:lnTo>
                  <a:lnTo>
                    <a:pt x="9292" y="14355"/>
                  </a:lnTo>
                  <a:cubicBezTo>
                    <a:pt x="9653" y="13375"/>
                    <a:pt x="9225" y="10965"/>
                    <a:pt x="9084" y="10233"/>
                  </a:cubicBezTo>
                  <a:cubicBezTo>
                    <a:pt x="9061" y="10120"/>
                    <a:pt x="9044" y="10047"/>
                    <a:pt x="9044" y="10030"/>
                  </a:cubicBezTo>
                  <a:cubicBezTo>
                    <a:pt x="9039" y="10024"/>
                    <a:pt x="9039" y="10024"/>
                    <a:pt x="9039" y="10024"/>
                  </a:cubicBezTo>
                  <a:cubicBezTo>
                    <a:pt x="8954" y="9332"/>
                    <a:pt x="8633" y="8560"/>
                    <a:pt x="8633" y="8560"/>
                  </a:cubicBezTo>
                  <a:cubicBezTo>
                    <a:pt x="8633" y="8560"/>
                    <a:pt x="8515" y="8301"/>
                    <a:pt x="8397" y="7980"/>
                  </a:cubicBezTo>
                  <a:cubicBezTo>
                    <a:pt x="8363" y="7890"/>
                    <a:pt x="8329" y="7794"/>
                    <a:pt x="8301" y="7704"/>
                  </a:cubicBezTo>
                  <a:cubicBezTo>
                    <a:pt x="8222" y="7462"/>
                    <a:pt x="8155" y="7214"/>
                    <a:pt x="8149" y="7045"/>
                  </a:cubicBezTo>
                  <a:cubicBezTo>
                    <a:pt x="8132" y="6567"/>
                    <a:pt x="8295" y="5553"/>
                    <a:pt x="8295" y="5553"/>
                  </a:cubicBezTo>
                  <a:cubicBezTo>
                    <a:pt x="8357" y="5266"/>
                    <a:pt x="8279" y="4021"/>
                    <a:pt x="8279" y="3774"/>
                  </a:cubicBezTo>
                  <a:lnTo>
                    <a:pt x="8267" y="3790"/>
                  </a:lnTo>
                  <a:cubicBezTo>
                    <a:pt x="8295" y="4477"/>
                    <a:pt x="9275" y="6178"/>
                    <a:pt x="9275" y="6178"/>
                  </a:cubicBezTo>
                  <a:cubicBezTo>
                    <a:pt x="9410" y="6595"/>
                    <a:pt x="9394" y="7231"/>
                    <a:pt x="9394" y="7231"/>
                  </a:cubicBezTo>
                  <a:cubicBezTo>
                    <a:pt x="9433" y="8307"/>
                    <a:pt x="9962" y="9011"/>
                    <a:pt x="9962" y="9011"/>
                  </a:cubicBezTo>
                  <a:cubicBezTo>
                    <a:pt x="10165" y="9478"/>
                    <a:pt x="10182" y="9760"/>
                    <a:pt x="10165" y="9895"/>
                  </a:cubicBezTo>
                  <a:cubicBezTo>
                    <a:pt x="10159" y="9968"/>
                    <a:pt x="10148" y="10002"/>
                    <a:pt x="10148" y="10002"/>
                  </a:cubicBezTo>
                  <a:lnTo>
                    <a:pt x="10982" y="10143"/>
                  </a:lnTo>
                  <a:lnTo>
                    <a:pt x="10987" y="10036"/>
                  </a:lnTo>
                  <a:lnTo>
                    <a:pt x="10999" y="9833"/>
                  </a:lnTo>
                  <a:lnTo>
                    <a:pt x="11027" y="8003"/>
                  </a:lnTo>
                  <a:cubicBezTo>
                    <a:pt x="10920" y="6465"/>
                    <a:pt x="10717" y="5581"/>
                    <a:pt x="10616" y="537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8" name="Google Shape;1848;p30"/>
            <p:cNvSpPr/>
            <p:nvPr/>
          </p:nvSpPr>
          <p:spPr>
            <a:xfrm>
              <a:off x="4483289" y="2038925"/>
              <a:ext cx="69619" cy="134258"/>
            </a:xfrm>
            <a:custGeom>
              <a:avLst/>
              <a:gdLst/>
              <a:ahLst/>
              <a:cxnLst/>
              <a:rect l="l" t="t" r="r" b="b"/>
              <a:pathLst>
                <a:path w="643" h="1240" extrusionOk="0">
                  <a:moveTo>
                    <a:pt x="411" y="141"/>
                  </a:moveTo>
                  <a:cubicBezTo>
                    <a:pt x="411" y="141"/>
                    <a:pt x="0" y="1"/>
                    <a:pt x="90" y="693"/>
                  </a:cubicBezTo>
                  <a:cubicBezTo>
                    <a:pt x="90" y="693"/>
                    <a:pt x="226" y="1240"/>
                    <a:pt x="513" y="1087"/>
                  </a:cubicBezTo>
                  <a:lnTo>
                    <a:pt x="642" y="1116"/>
                  </a:lnTo>
                  <a:cubicBezTo>
                    <a:pt x="642" y="1116"/>
                    <a:pt x="625" y="299"/>
                    <a:pt x="513" y="108"/>
                  </a:cubicBezTo>
                  <a:cubicBezTo>
                    <a:pt x="468" y="18"/>
                    <a:pt x="411" y="141"/>
                    <a:pt x="411" y="141"/>
                  </a:cubicBezTo>
                  <a:close/>
                </a:path>
              </a:pathLst>
            </a:custGeom>
            <a:solidFill>
              <a:srgbClr val="F6A7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9" name="Google Shape;1849;p30"/>
            <p:cNvSpPr/>
            <p:nvPr/>
          </p:nvSpPr>
          <p:spPr>
            <a:xfrm>
              <a:off x="4761337" y="2040116"/>
              <a:ext cx="78173" cy="133067"/>
            </a:xfrm>
            <a:custGeom>
              <a:avLst/>
              <a:gdLst/>
              <a:ahLst/>
              <a:cxnLst/>
              <a:rect l="l" t="t" r="r" b="b"/>
              <a:pathLst>
                <a:path w="722" h="1229" extrusionOk="0">
                  <a:moveTo>
                    <a:pt x="327" y="130"/>
                  </a:moveTo>
                  <a:cubicBezTo>
                    <a:pt x="327" y="130"/>
                    <a:pt x="721" y="1"/>
                    <a:pt x="609" y="688"/>
                  </a:cubicBezTo>
                  <a:cubicBezTo>
                    <a:pt x="609" y="688"/>
                    <a:pt x="456" y="1229"/>
                    <a:pt x="175" y="1065"/>
                  </a:cubicBezTo>
                  <a:lnTo>
                    <a:pt x="96" y="1088"/>
                  </a:lnTo>
                  <a:cubicBezTo>
                    <a:pt x="96" y="1088"/>
                    <a:pt x="0" y="170"/>
                    <a:pt x="203" y="85"/>
                  </a:cubicBezTo>
                  <a:cubicBezTo>
                    <a:pt x="288" y="46"/>
                    <a:pt x="327" y="130"/>
                    <a:pt x="327" y="130"/>
                  </a:cubicBezTo>
                  <a:close/>
                </a:path>
              </a:pathLst>
            </a:custGeom>
            <a:solidFill>
              <a:srgbClr val="F6A7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0" name="Google Shape;1850;p30"/>
            <p:cNvSpPr/>
            <p:nvPr/>
          </p:nvSpPr>
          <p:spPr>
            <a:xfrm>
              <a:off x="4516205" y="1888965"/>
              <a:ext cx="286056" cy="165332"/>
            </a:xfrm>
            <a:custGeom>
              <a:avLst/>
              <a:gdLst/>
              <a:ahLst/>
              <a:cxnLst/>
              <a:rect l="l" t="t" r="r" b="b"/>
              <a:pathLst>
                <a:path w="2642" h="1527" extrusionOk="0">
                  <a:moveTo>
                    <a:pt x="2636" y="1127"/>
                  </a:moveTo>
                  <a:cubicBezTo>
                    <a:pt x="2608" y="710"/>
                    <a:pt x="2383" y="372"/>
                    <a:pt x="2017" y="164"/>
                  </a:cubicBezTo>
                  <a:cubicBezTo>
                    <a:pt x="1915" y="102"/>
                    <a:pt x="1808" y="62"/>
                    <a:pt x="1690" y="34"/>
                  </a:cubicBezTo>
                  <a:cubicBezTo>
                    <a:pt x="1679" y="34"/>
                    <a:pt x="1431" y="0"/>
                    <a:pt x="1369" y="6"/>
                  </a:cubicBezTo>
                  <a:lnTo>
                    <a:pt x="1369" y="6"/>
                  </a:lnTo>
                  <a:lnTo>
                    <a:pt x="1273" y="6"/>
                  </a:lnTo>
                  <a:lnTo>
                    <a:pt x="1273" y="6"/>
                  </a:lnTo>
                  <a:cubicBezTo>
                    <a:pt x="1211" y="0"/>
                    <a:pt x="963" y="34"/>
                    <a:pt x="952" y="34"/>
                  </a:cubicBezTo>
                  <a:cubicBezTo>
                    <a:pt x="834" y="62"/>
                    <a:pt x="727" y="102"/>
                    <a:pt x="626" y="164"/>
                  </a:cubicBezTo>
                  <a:cubicBezTo>
                    <a:pt x="259" y="372"/>
                    <a:pt x="34" y="710"/>
                    <a:pt x="6" y="1127"/>
                  </a:cubicBezTo>
                  <a:cubicBezTo>
                    <a:pt x="0" y="1262"/>
                    <a:pt x="6" y="1397"/>
                    <a:pt x="29" y="1526"/>
                  </a:cubicBezTo>
                  <a:cubicBezTo>
                    <a:pt x="29" y="1526"/>
                    <a:pt x="479" y="1031"/>
                    <a:pt x="507" y="862"/>
                  </a:cubicBezTo>
                  <a:cubicBezTo>
                    <a:pt x="507" y="862"/>
                    <a:pt x="885" y="1065"/>
                    <a:pt x="1273" y="1121"/>
                  </a:cubicBezTo>
                  <a:cubicBezTo>
                    <a:pt x="1279" y="1121"/>
                    <a:pt x="1284" y="1121"/>
                    <a:pt x="1290" y="1121"/>
                  </a:cubicBezTo>
                  <a:lnTo>
                    <a:pt x="1352" y="1121"/>
                  </a:lnTo>
                  <a:lnTo>
                    <a:pt x="1369" y="1121"/>
                  </a:lnTo>
                  <a:cubicBezTo>
                    <a:pt x="1757" y="1065"/>
                    <a:pt x="2135" y="862"/>
                    <a:pt x="2135" y="862"/>
                  </a:cubicBezTo>
                  <a:cubicBezTo>
                    <a:pt x="2163" y="1031"/>
                    <a:pt x="2613" y="1526"/>
                    <a:pt x="2613" y="1526"/>
                  </a:cubicBezTo>
                  <a:cubicBezTo>
                    <a:pt x="2636" y="1397"/>
                    <a:pt x="2642" y="1262"/>
                    <a:pt x="2636" y="1127"/>
                  </a:cubicBezTo>
                  <a:close/>
                </a:path>
              </a:pathLst>
            </a:custGeom>
            <a:solidFill>
              <a:srgbClr val="473E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1" name="Google Shape;1851;p30"/>
            <p:cNvSpPr/>
            <p:nvPr/>
          </p:nvSpPr>
          <p:spPr>
            <a:xfrm>
              <a:off x="4514364" y="1865794"/>
              <a:ext cx="289088" cy="169013"/>
            </a:xfrm>
            <a:custGeom>
              <a:avLst/>
              <a:gdLst/>
              <a:ahLst/>
              <a:cxnLst/>
              <a:rect l="l" t="t" r="r" b="b"/>
              <a:pathLst>
                <a:path w="2670" h="1561" extrusionOk="0">
                  <a:moveTo>
                    <a:pt x="2653" y="1132"/>
                  </a:moveTo>
                  <a:cubicBezTo>
                    <a:pt x="2625" y="710"/>
                    <a:pt x="2405" y="378"/>
                    <a:pt x="2039" y="164"/>
                  </a:cubicBezTo>
                  <a:cubicBezTo>
                    <a:pt x="1932" y="107"/>
                    <a:pt x="1825" y="68"/>
                    <a:pt x="1713" y="40"/>
                  </a:cubicBezTo>
                  <a:cubicBezTo>
                    <a:pt x="1696" y="40"/>
                    <a:pt x="1448" y="0"/>
                    <a:pt x="1386" y="6"/>
                  </a:cubicBezTo>
                  <a:lnTo>
                    <a:pt x="1386" y="6"/>
                  </a:lnTo>
                  <a:lnTo>
                    <a:pt x="1296" y="6"/>
                  </a:lnTo>
                  <a:lnTo>
                    <a:pt x="1296" y="6"/>
                  </a:lnTo>
                  <a:cubicBezTo>
                    <a:pt x="1228" y="0"/>
                    <a:pt x="986" y="40"/>
                    <a:pt x="969" y="40"/>
                  </a:cubicBezTo>
                  <a:cubicBezTo>
                    <a:pt x="857" y="68"/>
                    <a:pt x="744" y="107"/>
                    <a:pt x="643" y="164"/>
                  </a:cubicBezTo>
                  <a:cubicBezTo>
                    <a:pt x="276" y="378"/>
                    <a:pt x="51" y="710"/>
                    <a:pt x="29" y="1132"/>
                  </a:cubicBezTo>
                  <a:cubicBezTo>
                    <a:pt x="17" y="1267"/>
                    <a:pt x="1" y="1408"/>
                    <a:pt x="23" y="1538"/>
                  </a:cubicBezTo>
                  <a:cubicBezTo>
                    <a:pt x="23" y="1538"/>
                    <a:pt x="496" y="1284"/>
                    <a:pt x="530" y="1110"/>
                  </a:cubicBezTo>
                  <a:cubicBezTo>
                    <a:pt x="530" y="1110"/>
                    <a:pt x="902" y="1318"/>
                    <a:pt x="1296" y="1369"/>
                  </a:cubicBezTo>
                  <a:cubicBezTo>
                    <a:pt x="1301" y="1374"/>
                    <a:pt x="1301" y="1374"/>
                    <a:pt x="1307" y="1374"/>
                  </a:cubicBezTo>
                  <a:lnTo>
                    <a:pt x="1369" y="1374"/>
                  </a:lnTo>
                  <a:lnTo>
                    <a:pt x="1386" y="1369"/>
                  </a:lnTo>
                  <a:cubicBezTo>
                    <a:pt x="1780" y="1318"/>
                    <a:pt x="2152" y="1110"/>
                    <a:pt x="2152" y="1110"/>
                  </a:cubicBezTo>
                  <a:cubicBezTo>
                    <a:pt x="2186" y="1284"/>
                    <a:pt x="2653" y="1560"/>
                    <a:pt x="2653" y="1560"/>
                  </a:cubicBezTo>
                  <a:cubicBezTo>
                    <a:pt x="2670" y="1431"/>
                    <a:pt x="2664" y="1267"/>
                    <a:pt x="2653" y="1132"/>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852;p30"/>
            <p:cNvSpPr/>
            <p:nvPr/>
          </p:nvSpPr>
          <p:spPr>
            <a:xfrm>
              <a:off x="4860733" y="3129788"/>
              <a:ext cx="141512" cy="64747"/>
            </a:xfrm>
            <a:custGeom>
              <a:avLst/>
              <a:gdLst/>
              <a:ahLst/>
              <a:cxnLst/>
              <a:rect l="l" t="t" r="r" b="b"/>
              <a:pathLst>
                <a:path w="1307" h="598" extrusionOk="0">
                  <a:moveTo>
                    <a:pt x="1307" y="0"/>
                  </a:moveTo>
                  <a:cubicBezTo>
                    <a:pt x="1070" y="68"/>
                    <a:pt x="867" y="186"/>
                    <a:pt x="659" y="310"/>
                  </a:cubicBezTo>
                  <a:cubicBezTo>
                    <a:pt x="558" y="372"/>
                    <a:pt x="462" y="445"/>
                    <a:pt x="355" y="507"/>
                  </a:cubicBezTo>
                  <a:cubicBezTo>
                    <a:pt x="299" y="535"/>
                    <a:pt x="242" y="564"/>
                    <a:pt x="180" y="575"/>
                  </a:cubicBezTo>
                  <a:cubicBezTo>
                    <a:pt x="124" y="592"/>
                    <a:pt x="57" y="597"/>
                    <a:pt x="0" y="575"/>
                  </a:cubicBezTo>
                  <a:cubicBezTo>
                    <a:pt x="124" y="580"/>
                    <a:pt x="225" y="519"/>
                    <a:pt x="327" y="457"/>
                  </a:cubicBezTo>
                  <a:cubicBezTo>
                    <a:pt x="423" y="389"/>
                    <a:pt x="513" y="310"/>
                    <a:pt x="620" y="248"/>
                  </a:cubicBezTo>
                  <a:cubicBezTo>
                    <a:pt x="727" y="181"/>
                    <a:pt x="834" y="124"/>
                    <a:pt x="946" y="79"/>
                  </a:cubicBezTo>
                  <a:cubicBezTo>
                    <a:pt x="1065" y="34"/>
                    <a:pt x="1183" y="6"/>
                    <a:pt x="1307" y="0"/>
                  </a:cubicBezTo>
                  <a:close/>
                </a:path>
              </a:pathLst>
            </a:custGeom>
            <a:solidFill>
              <a:srgbClr val="154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3" name="Google Shape;1853;p30"/>
            <p:cNvSpPr/>
            <p:nvPr/>
          </p:nvSpPr>
          <p:spPr>
            <a:xfrm>
              <a:off x="4914978" y="3207204"/>
              <a:ext cx="117151" cy="58034"/>
            </a:xfrm>
            <a:custGeom>
              <a:avLst/>
              <a:gdLst/>
              <a:ahLst/>
              <a:cxnLst/>
              <a:rect l="l" t="t" r="r" b="b"/>
              <a:pathLst>
                <a:path w="1082" h="536" extrusionOk="0">
                  <a:moveTo>
                    <a:pt x="1082" y="1"/>
                  </a:moveTo>
                  <a:cubicBezTo>
                    <a:pt x="845" y="68"/>
                    <a:pt x="642" y="186"/>
                    <a:pt x="434" y="310"/>
                  </a:cubicBezTo>
                  <a:cubicBezTo>
                    <a:pt x="333" y="372"/>
                    <a:pt x="237" y="446"/>
                    <a:pt x="130" y="507"/>
                  </a:cubicBezTo>
                  <a:cubicBezTo>
                    <a:pt x="74" y="536"/>
                    <a:pt x="0" y="519"/>
                    <a:pt x="102" y="457"/>
                  </a:cubicBezTo>
                  <a:cubicBezTo>
                    <a:pt x="198" y="389"/>
                    <a:pt x="288" y="310"/>
                    <a:pt x="395" y="248"/>
                  </a:cubicBezTo>
                  <a:cubicBezTo>
                    <a:pt x="502" y="181"/>
                    <a:pt x="609" y="125"/>
                    <a:pt x="721" y="79"/>
                  </a:cubicBezTo>
                  <a:cubicBezTo>
                    <a:pt x="840" y="34"/>
                    <a:pt x="958" y="6"/>
                    <a:pt x="1082" y="1"/>
                  </a:cubicBezTo>
                  <a:close/>
                </a:path>
              </a:pathLst>
            </a:custGeom>
            <a:solidFill>
              <a:srgbClr val="154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4" name="Google Shape;1854;p30"/>
            <p:cNvSpPr/>
            <p:nvPr/>
          </p:nvSpPr>
          <p:spPr>
            <a:xfrm>
              <a:off x="4407064" y="3124916"/>
              <a:ext cx="118991" cy="99502"/>
            </a:xfrm>
            <a:custGeom>
              <a:avLst/>
              <a:gdLst/>
              <a:ahLst/>
              <a:cxnLst/>
              <a:rect l="l" t="t" r="r" b="b"/>
              <a:pathLst>
                <a:path w="1099" h="919" extrusionOk="0">
                  <a:moveTo>
                    <a:pt x="0" y="0"/>
                  </a:moveTo>
                  <a:cubicBezTo>
                    <a:pt x="209" y="130"/>
                    <a:pt x="378" y="299"/>
                    <a:pt x="535" y="473"/>
                  </a:cubicBezTo>
                  <a:cubicBezTo>
                    <a:pt x="620" y="564"/>
                    <a:pt x="687" y="659"/>
                    <a:pt x="778" y="749"/>
                  </a:cubicBezTo>
                  <a:cubicBezTo>
                    <a:pt x="823" y="794"/>
                    <a:pt x="868" y="834"/>
                    <a:pt x="924" y="862"/>
                  </a:cubicBezTo>
                  <a:cubicBezTo>
                    <a:pt x="975" y="896"/>
                    <a:pt x="1037" y="918"/>
                    <a:pt x="1099" y="913"/>
                  </a:cubicBezTo>
                  <a:cubicBezTo>
                    <a:pt x="980" y="885"/>
                    <a:pt x="896" y="800"/>
                    <a:pt x="817" y="710"/>
                  </a:cubicBezTo>
                  <a:cubicBezTo>
                    <a:pt x="744" y="620"/>
                    <a:pt x="676" y="518"/>
                    <a:pt x="592" y="423"/>
                  </a:cubicBezTo>
                  <a:cubicBezTo>
                    <a:pt x="513" y="333"/>
                    <a:pt x="423" y="248"/>
                    <a:pt x="327" y="175"/>
                  </a:cubicBezTo>
                  <a:cubicBezTo>
                    <a:pt x="226" y="102"/>
                    <a:pt x="119" y="34"/>
                    <a:pt x="0" y="0"/>
                  </a:cubicBezTo>
                  <a:close/>
                </a:path>
              </a:pathLst>
            </a:custGeom>
            <a:solidFill>
              <a:srgbClr val="7361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5" name="Google Shape;1855;p30"/>
            <p:cNvSpPr/>
            <p:nvPr/>
          </p:nvSpPr>
          <p:spPr>
            <a:xfrm>
              <a:off x="4357042" y="3190747"/>
              <a:ext cx="118991" cy="99502"/>
            </a:xfrm>
            <a:custGeom>
              <a:avLst/>
              <a:gdLst/>
              <a:ahLst/>
              <a:cxnLst/>
              <a:rect l="l" t="t" r="r" b="b"/>
              <a:pathLst>
                <a:path w="1099" h="919" extrusionOk="0">
                  <a:moveTo>
                    <a:pt x="1" y="1"/>
                  </a:moveTo>
                  <a:cubicBezTo>
                    <a:pt x="209" y="130"/>
                    <a:pt x="372" y="299"/>
                    <a:pt x="536" y="479"/>
                  </a:cubicBezTo>
                  <a:cubicBezTo>
                    <a:pt x="614" y="564"/>
                    <a:pt x="688" y="665"/>
                    <a:pt x="772" y="750"/>
                  </a:cubicBezTo>
                  <a:cubicBezTo>
                    <a:pt x="817" y="795"/>
                    <a:pt x="868" y="834"/>
                    <a:pt x="919" y="868"/>
                  </a:cubicBezTo>
                  <a:cubicBezTo>
                    <a:pt x="975" y="896"/>
                    <a:pt x="1037" y="918"/>
                    <a:pt x="1099" y="918"/>
                  </a:cubicBezTo>
                  <a:cubicBezTo>
                    <a:pt x="975" y="885"/>
                    <a:pt x="890" y="800"/>
                    <a:pt x="817" y="710"/>
                  </a:cubicBezTo>
                  <a:cubicBezTo>
                    <a:pt x="744" y="620"/>
                    <a:pt x="676" y="519"/>
                    <a:pt x="592" y="429"/>
                  </a:cubicBezTo>
                  <a:cubicBezTo>
                    <a:pt x="507" y="338"/>
                    <a:pt x="423" y="248"/>
                    <a:pt x="322" y="175"/>
                  </a:cubicBezTo>
                  <a:cubicBezTo>
                    <a:pt x="226" y="102"/>
                    <a:pt x="119" y="40"/>
                    <a:pt x="1" y="1"/>
                  </a:cubicBezTo>
                  <a:close/>
                </a:path>
              </a:pathLst>
            </a:custGeom>
            <a:solidFill>
              <a:srgbClr val="7361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6" name="Google Shape;1856;p30"/>
            <p:cNvSpPr/>
            <p:nvPr/>
          </p:nvSpPr>
          <p:spPr>
            <a:xfrm>
              <a:off x="4816232" y="3103586"/>
              <a:ext cx="255523" cy="228780"/>
            </a:xfrm>
            <a:custGeom>
              <a:avLst/>
              <a:gdLst/>
              <a:ahLst/>
              <a:cxnLst/>
              <a:rect l="l" t="t" r="r" b="b"/>
              <a:pathLst>
                <a:path w="2360" h="2113" extrusionOk="0">
                  <a:moveTo>
                    <a:pt x="2360" y="1966"/>
                  </a:moveTo>
                  <a:cubicBezTo>
                    <a:pt x="2230" y="2044"/>
                    <a:pt x="2056" y="2112"/>
                    <a:pt x="1847" y="2101"/>
                  </a:cubicBezTo>
                  <a:lnTo>
                    <a:pt x="1813" y="2101"/>
                  </a:lnTo>
                  <a:cubicBezTo>
                    <a:pt x="1217" y="2044"/>
                    <a:pt x="614" y="1391"/>
                    <a:pt x="23" y="147"/>
                  </a:cubicBezTo>
                  <a:cubicBezTo>
                    <a:pt x="0" y="102"/>
                    <a:pt x="23" y="45"/>
                    <a:pt x="68" y="23"/>
                  </a:cubicBezTo>
                  <a:cubicBezTo>
                    <a:pt x="118" y="0"/>
                    <a:pt x="175" y="17"/>
                    <a:pt x="192" y="68"/>
                  </a:cubicBezTo>
                  <a:cubicBezTo>
                    <a:pt x="896" y="1532"/>
                    <a:pt x="1470" y="1881"/>
                    <a:pt x="1830" y="1909"/>
                  </a:cubicBezTo>
                  <a:cubicBezTo>
                    <a:pt x="2050" y="1932"/>
                    <a:pt x="2219" y="1842"/>
                    <a:pt x="2326" y="1757"/>
                  </a:cubicBezTo>
                  <a:cubicBezTo>
                    <a:pt x="2332" y="1774"/>
                    <a:pt x="2343" y="1847"/>
                    <a:pt x="2360" y="1966"/>
                  </a:cubicBezTo>
                  <a:close/>
                </a:path>
              </a:pathLst>
            </a:custGeom>
            <a:solidFill>
              <a:srgbClr val="154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57" name="Google Shape;1857;p30"/>
            <p:cNvGrpSpPr/>
            <p:nvPr/>
          </p:nvGrpSpPr>
          <p:grpSpPr>
            <a:xfrm>
              <a:off x="4501588" y="2593830"/>
              <a:ext cx="398881" cy="115310"/>
              <a:chOff x="3041213" y="2284593"/>
              <a:chExt cx="398881" cy="115310"/>
            </a:xfrm>
          </p:grpSpPr>
          <p:sp>
            <p:nvSpPr>
              <p:cNvPr id="1858" name="Google Shape;1858;p30"/>
              <p:cNvSpPr/>
              <p:nvPr/>
            </p:nvSpPr>
            <p:spPr>
              <a:xfrm>
                <a:off x="3041213" y="2285784"/>
                <a:ext cx="52512" cy="112279"/>
              </a:xfrm>
              <a:custGeom>
                <a:avLst/>
                <a:gdLst/>
                <a:ahLst/>
                <a:cxnLst/>
                <a:rect l="l" t="t" r="r" b="b"/>
                <a:pathLst>
                  <a:path w="485" h="1037" extrusionOk="0">
                    <a:moveTo>
                      <a:pt x="164" y="502"/>
                    </a:moveTo>
                    <a:lnTo>
                      <a:pt x="242" y="502"/>
                    </a:lnTo>
                    <a:cubicBezTo>
                      <a:pt x="293" y="502"/>
                      <a:pt x="321" y="479"/>
                      <a:pt x="321" y="406"/>
                    </a:cubicBezTo>
                    <a:lnTo>
                      <a:pt x="321" y="248"/>
                    </a:lnTo>
                    <a:cubicBezTo>
                      <a:pt x="321" y="175"/>
                      <a:pt x="293" y="153"/>
                      <a:pt x="242" y="153"/>
                    </a:cubicBezTo>
                    <a:lnTo>
                      <a:pt x="164" y="153"/>
                    </a:lnTo>
                    <a:close/>
                    <a:moveTo>
                      <a:pt x="485" y="260"/>
                    </a:moveTo>
                    <a:lnTo>
                      <a:pt x="485" y="395"/>
                    </a:lnTo>
                    <a:cubicBezTo>
                      <a:pt x="485" y="558"/>
                      <a:pt x="406" y="648"/>
                      <a:pt x="242" y="648"/>
                    </a:cubicBezTo>
                    <a:lnTo>
                      <a:pt x="164" y="648"/>
                    </a:lnTo>
                    <a:lnTo>
                      <a:pt x="164" y="1037"/>
                    </a:lnTo>
                    <a:lnTo>
                      <a:pt x="0" y="1037"/>
                    </a:lnTo>
                    <a:lnTo>
                      <a:pt x="0" y="1"/>
                    </a:lnTo>
                    <a:lnTo>
                      <a:pt x="242" y="1"/>
                    </a:lnTo>
                    <a:cubicBezTo>
                      <a:pt x="406" y="1"/>
                      <a:pt x="485" y="91"/>
                      <a:pt x="485" y="26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9" name="Google Shape;1859;p30"/>
              <p:cNvSpPr/>
              <p:nvPr/>
            </p:nvSpPr>
            <p:spPr>
              <a:xfrm>
                <a:off x="3102821" y="2285784"/>
                <a:ext cx="54894" cy="112279"/>
              </a:xfrm>
              <a:custGeom>
                <a:avLst/>
                <a:gdLst/>
                <a:ahLst/>
                <a:cxnLst/>
                <a:rect l="l" t="t" r="r" b="b"/>
                <a:pathLst>
                  <a:path w="507" h="1037" extrusionOk="0">
                    <a:moveTo>
                      <a:pt x="163" y="468"/>
                    </a:moveTo>
                    <a:lnTo>
                      <a:pt x="225" y="468"/>
                    </a:lnTo>
                    <a:cubicBezTo>
                      <a:pt x="287" y="468"/>
                      <a:pt x="321" y="445"/>
                      <a:pt x="321" y="361"/>
                    </a:cubicBezTo>
                    <a:lnTo>
                      <a:pt x="321" y="260"/>
                    </a:lnTo>
                    <a:cubicBezTo>
                      <a:pt x="321" y="181"/>
                      <a:pt x="299" y="153"/>
                      <a:pt x="242" y="153"/>
                    </a:cubicBezTo>
                    <a:lnTo>
                      <a:pt x="163" y="153"/>
                    </a:lnTo>
                    <a:close/>
                    <a:moveTo>
                      <a:pt x="327" y="913"/>
                    </a:moveTo>
                    <a:lnTo>
                      <a:pt x="327" y="750"/>
                    </a:lnTo>
                    <a:cubicBezTo>
                      <a:pt x="327" y="654"/>
                      <a:pt x="293" y="620"/>
                      <a:pt x="220" y="620"/>
                    </a:cubicBezTo>
                    <a:lnTo>
                      <a:pt x="163" y="620"/>
                    </a:lnTo>
                    <a:lnTo>
                      <a:pt x="163" y="1037"/>
                    </a:lnTo>
                    <a:lnTo>
                      <a:pt x="0" y="1037"/>
                    </a:lnTo>
                    <a:lnTo>
                      <a:pt x="0" y="1"/>
                    </a:lnTo>
                    <a:lnTo>
                      <a:pt x="242" y="1"/>
                    </a:lnTo>
                    <a:cubicBezTo>
                      <a:pt x="411" y="1"/>
                      <a:pt x="484" y="79"/>
                      <a:pt x="484" y="243"/>
                    </a:cubicBezTo>
                    <a:lnTo>
                      <a:pt x="484" y="322"/>
                    </a:lnTo>
                    <a:cubicBezTo>
                      <a:pt x="484" y="429"/>
                      <a:pt x="451" y="496"/>
                      <a:pt x="377" y="536"/>
                    </a:cubicBezTo>
                    <a:cubicBezTo>
                      <a:pt x="462" y="569"/>
                      <a:pt x="484" y="648"/>
                      <a:pt x="484" y="755"/>
                    </a:cubicBezTo>
                    <a:lnTo>
                      <a:pt x="484" y="913"/>
                    </a:lnTo>
                    <a:cubicBezTo>
                      <a:pt x="484" y="964"/>
                      <a:pt x="490" y="1003"/>
                      <a:pt x="507" y="1037"/>
                    </a:cubicBezTo>
                    <a:lnTo>
                      <a:pt x="338" y="1037"/>
                    </a:lnTo>
                    <a:cubicBezTo>
                      <a:pt x="332" y="1014"/>
                      <a:pt x="327" y="997"/>
                      <a:pt x="327" y="913"/>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0" name="Google Shape;1860;p30"/>
              <p:cNvSpPr/>
              <p:nvPr/>
            </p:nvSpPr>
            <p:spPr>
              <a:xfrm>
                <a:off x="3166811" y="2285784"/>
                <a:ext cx="17757" cy="112279"/>
              </a:xfrm>
              <a:custGeom>
                <a:avLst/>
                <a:gdLst/>
                <a:ahLst/>
                <a:cxnLst/>
                <a:rect l="l" t="t" r="r" b="b"/>
                <a:pathLst>
                  <a:path w="164" h="1037" extrusionOk="0">
                    <a:moveTo>
                      <a:pt x="164" y="1037"/>
                    </a:moveTo>
                    <a:lnTo>
                      <a:pt x="0" y="1037"/>
                    </a:lnTo>
                    <a:lnTo>
                      <a:pt x="0" y="1"/>
                    </a:lnTo>
                    <a:lnTo>
                      <a:pt x="164"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1" name="Google Shape;1861;p30"/>
              <p:cNvSpPr/>
              <p:nvPr/>
            </p:nvSpPr>
            <p:spPr>
              <a:xfrm>
                <a:off x="3193013" y="2285784"/>
                <a:ext cx="61066" cy="112279"/>
              </a:xfrm>
              <a:custGeom>
                <a:avLst/>
                <a:gdLst/>
                <a:ahLst/>
                <a:cxnLst/>
                <a:rect l="l" t="t" r="r" b="b"/>
                <a:pathLst>
                  <a:path w="564" h="1037" extrusionOk="0">
                    <a:moveTo>
                      <a:pt x="412" y="1"/>
                    </a:moveTo>
                    <a:lnTo>
                      <a:pt x="564" y="1"/>
                    </a:lnTo>
                    <a:lnTo>
                      <a:pt x="400" y="1037"/>
                    </a:lnTo>
                    <a:lnTo>
                      <a:pt x="158" y="1037"/>
                    </a:lnTo>
                    <a:lnTo>
                      <a:pt x="1" y="1"/>
                    </a:lnTo>
                    <a:lnTo>
                      <a:pt x="164" y="1"/>
                    </a:lnTo>
                    <a:lnTo>
                      <a:pt x="288" y="85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2" name="Google Shape;1862;p30"/>
              <p:cNvSpPr/>
              <p:nvPr/>
            </p:nvSpPr>
            <p:spPr>
              <a:xfrm>
                <a:off x="3253430" y="2285784"/>
                <a:ext cx="61607" cy="112279"/>
              </a:xfrm>
              <a:custGeom>
                <a:avLst/>
                <a:gdLst/>
                <a:ahLst/>
                <a:cxnLst/>
                <a:rect l="l" t="t" r="r" b="b"/>
                <a:pathLst>
                  <a:path w="569" h="1037" extrusionOk="0">
                    <a:moveTo>
                      <a:pt x="355" y="710"/>
                    </a:moveTo>
                    <a:lnTo>
                      <a:pt x="276" y="186"/>
                    </a:lnTo>
                    <a:lnTo>
                      <a:pt x="197" y="710"/>
                    </a:lnTo>
                    <a:close/>
                    <a:moveTo>
                      <a:pt x="406" y="1037"/>
                    </a:moveTo>
                    <a:lnTo>
                      <a:pt x="377" y="851"/>
                    </a:lnTo>
                    <a:lnTo>
                      <a:pt x="180" y="851"/>
                    </a:lnTo>
                    <a:lnTo>
                      <a:pt x="152" y="1037"/>
                    </a:lnTo>
                    <a:lnTo>
                      <a:pt x="0" y="1037"/>
                    </a:lnTo>
                    <a:lnTo>
                      <a:pt x="163" y="1"/>
                    </a:lnTo>
                    <a:lnTo>
                      <a:pt x="406" y="1"/>
                    </a:lnTo>
                    <a:lnTo>
                      <a:pt x="569" y="1037"/>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3" name="Google Shape;1863;p30"/>
              <p:cNvSpPr/>
              <p:nvPr/>
            </p:nvSpPr>
            <p:spPr>
              <a:xfrm>
                <a:off x="3321642" y="2284593"/>
                <a:ext cx="53162" cy="115310"/>
              </a:xfrm>
              <a:custGeom>
                <a:avLst/>
                <a:gdLst/>
                <a:ahLst/>
                <a:cxnLst/>
                <a:rect l="l" t="t" r="r" b="b"/>
                <a:pathLst>
                  <a:path w="491" h="1065" extrusionOk="0">
                    <a:moveTo>
                      <a:pt x="491" y="800"/>
                    </a:moveTo>
                    <a:cubicBezTo>
                      <a:pt x="491" y="969"/>
                      <a:pt x="406" y="1065"/>
                      <a:pt x="243" y="1065"/>
                    </a:cubicBezTo>
                    <a:cubicBezTo>
                      <a:pt x="85" y="1065"/>
                      <a:pt x="1" y="969"/>
                      <a:pt x="1" y="800"/>
                    </a:cubicBezTo>
                    <a:lnTo>
                      <a:pt x="1" y="265"/>
                    </a:lnTo>
                    <a:cubicBezTo>
                      <a:pt x="1" y="96"/>
                      <a:pt x="85" y="0"/>
                      <a:pt x="243" y="0"/>
                    </a:cubicBezTo>
                    <a:cubicBezTo>
                      <a:pt x="406" y="0"/>
                      <a:pt x="491" y="96"/>
                      <a:pt x="491" y="265"/>
                    </a:cubicBezTo>
                    <a:lnTo>
                      <a:pt x="491" y="361"/>
                    </a:lnTo>
                    <a:lnTo>
                      <a:pt x="333" y="361"/>
                    </a:lnTo>
                    <a:lnTo>
                      <a:pt x="333" y="254"/>
                    </a:lnTo>
                    <a:cubicBezTo>
                      <a:pt x="333" y="181"/>
                      <a:pt x="299" y="152"/>
                      <a:pt x="249" y="152"/>
                    </a:cubicBezTo>
                    <a:cubicBezTo>
                      <a:pt x="198" y="152"/>
                      <a:pt x="164" y="181"/>
                      <a:pt x="164" y="254"/>
                    </a:cubicBezTo>
                    <a:lnTo>
                      <a:pt x="164" y="811"/>
                    </a:lnTo>
                    <a:cubicBezTo>
                      <a:pt x="164" y="884"/>
                      <a:pt x="198" y="913"/>
                      <a:pt x="249" y="913"/>
                    </a:cubicBezTo>
                    <a:cubicBezTo>
                      <a:pt x="299" y="913"/>
                      <a:pt x="333" y="884"/>
                      <a:pt x="333" y="811"/>
                    </a:cubicBezTo>
                    <a:lnTo>
                      <a:pt x="333" y="665"/>
                    </a:lnTo>
                    <a:lnTo>
                      <a:pt x="491" y="665"/>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4" name="Google Shape;1864;p30"/>
              <p:cNvSpPr/>
              <p:nvPr/>
            </p:nvSpPr>
            <p:spPr>
              <a:xfrm>
                <a:off x="3377728" y="2285784"/>
                <a:ext cx="62365" cy="112279"/>
              </a:xfrm>
              <a:custGeom>
                <a:avLst/>
                <a:gdLst/>
                <a:ahLst/>
                <a:cxnLst/>
                <a:rect l="l" t="t" r="r" b="b"/>
                <a:pathLst>
                  <a:path w="576" h="1037" extrusionOk="0">
                    <a:moveTo>
                      <a:pt x="1" y="1"/>
                    </a:moveTo>
                    <a:lnTo>
                      <a:pt x="170" y="1"/>
                    </a:lnTo>
                    <a:lnTo>
                      <a:pt x="294" y="474"/>
                    </a:lnTo>
                    <a:lnTo>
                      <a:pt x="418" y="1"/>
                    </a:lnTo>
                    <a:lnTo>
                      <a:pt x="575" y="1"/>
                    </a:lnTo>
                    <a:lnTo>
                      <a:pt x="367" y="693"/>
                    </a:lnTo>
                    <a:lnTo>
                      <a:pt x="367" y="1037"/>
                    </a:lnTo>
                    <a:lnTo>
                      <a:pt x="204" y="1037"/>
                    </a:lnTo>
                    <a:lnTo>
                      <a:pt x="204" y="693"/>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65" name="Google Shape;1865;p30"/>
            <p:cNvSpPr/>
            <p:nvPr/>
          </p:nvSpPr>
          <p:spPr>
            <a:xfrm>
              <a:off x="4441820" y="2767611"/>
              <a:ext cx="242747" cy="55544"/>
            </a:xfrm>
            <a:custGeom>
              <a:avLst/>
              <a:gdLst/>
              <a:ahLst/>
              <a:cxnLst/>
              <a:rect l="l" t="t" r="r" b="b"/>
              <a:pathLst>
                <a:path w="2242" h="513" extrusionOk="0">
                  <a:moveTo>
                    <a:pt x="0" y="513"/>
                  </a:moveTo>
                  <a:cubicBezTo>
                    <a:pt x="29" y="411"/>
                    <a:pt x="102" y="327"/>
                    <a:pt x="181" y="265"/>
                  </a:cubicBezTo>
                  <a:cubicBezTo>
                    <a:pt x="265" y="203"/>
                    <a:pt x="361" y="158"/>
                    <a:pt x="462" y="124"/>
                  </a:cubicBezTo>
                  <a:cubicBezTo>
                    <a:pt x="558" y="90"/>
                    <a:pt x="659" y="68"/>
                    <a:pt x="761" y="45"/>
                  </a:cubicBezTo>
                  <a:cubicBezTo>
                    <a:pt x="856" y="23"/>
                    <a:pt x="963" y="0"/>
                    <a:pt x="1070" y="6"/>
                  </a:cubicBezTo>
                  <a:cubicBezTo>
                    <a:pt x="1290" y="12"/>
                    <a:pt x="1481" y="107"/>
                    <a:pt x="1667" y="164"/>
                  </a:cubicBezTo>
                  <a:cubicBezTo>
                    <a:pt x="1718" y="180"/>
                    <a:pt x="1746" y="192"/>
                    <a:pt x="1786" y="169"/>
                  </a:cubicBezTo>
                  <a:cubicBezTo>
                    <a:pt x="1831" y="152"/>
                    <a:pt x="1881" y="124"/>
                    <a:pt x="1932" y="113"/>
                  </a:cubicBezTo>
                  <a:cubicBezTo>
                    <a:pt x="2039" y="96"/>
                    <a:pt x="2146" y="102"/>
                    <a:pt x="2242" y="147"/>
                  </a:cubicBezTo>
                  <a:cubicBezTo>
                    <a:pt x="2140" y="124"/>
                    <a:pt x="2039" y="130"/>
                    <a:pt x="1949" y="164"/>
                  </a:cubicBezTo>
                  <a:cubicBezTo>
                    <a:pt x="1904" y="180"/>
                    <a:pt x="1864" y="203"/>
                    <a:pt x="1819" y="231"/>
                  </a:cubicBezTo>
                  <a:cubicBezTo>
                    <a:pt x="1797" y="248"/>
                    <a:pt x="1763" y="259"/>
                    <a:pt x="1729" y="259"/>
                  </a:cubicBezTo>
                  <a:cubicBezTo>
                    <a:pt x="1695" y="259"/>
                    <a:pt x="1667" y="248"/>
                    <a:pt x="1645" y="242"/>
                  </a:cubicBezTo>
                  <a:cubicBezTo>
                    <a:pt x="1442" y="197"/>
                    <a:pt x="1256" y="113"/>
                    <a:pt x="1070" y="113"/>
                  </a:cubicBezTo>
                  <a:cubicBezTo>
                    <a:pt x="975" y="107"/>
                    <a:pt x="879" y="124"/>
                    <a:pt x="778" y="141"/>
                  </a:cubicBezTo>
                  <a:cubicBezTo>
                    <a:pt x="676" y="158"/>
                    <a:pt x="580" y="180"/>
                    <a:pt x="485" y="203"/>
                  </a:cubicBezTo>
                  <a:cubicBezTo>
                    <a:pt x="299" y="254"/>
                    <a:pt x="107" y="333"/>
                    <a:pt x="0" y="513"/>
                  </a:cubicBezTo>
                  <a:close/>
                </a:path>
              </a:pathLst>
            </a:custGeom>
            <a:solidFill>
              <a:srgbClr val="7361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6" name="Google Shape;1866;p30"/>
            <p:cNvSpPr/>
            <p:nvPr/>
          </p:nvSpPr>
          <p:spPr>
            <a:xfrm>
              <a:off x="4518587" y="1981648"/>
              <a:ext cx="280642" cy="317130"/>
            </a:xfrm>
            <a:custGeom>
              <a:avLst/>
              <a:gdLst/>
              <a:ahLst/>
              <a:cxnLst/>
              <a:rect l="l" t="t" r="r" b="b"/>
              <a:pathLst>
                <a:path w="2592" h="2929" extrusionOk="0">
                  <a:moveTo>
                    <a:pt x="2591" y="648"/>
                  </a:moveTo>
                  <a:lnTo>
                    <a:pt x="2591" y="687"/>
                  </a:lnTo>
                  <a:cubicBezTo>
                    <a:pt x="2569" y="918"/>
                    <a:pt x="2507" y="1149"/>
                    <a:pt x="2479" y="1380"/>
                  </a:cubicBezTo>
                  <a:cubicBezTo>
                    <a:pt x="2451" y="1628"/>
                    <a:pt x="2417" y="1904"/>
                    <a:pt x="2287" y="2230"/>
                  </a:cubicBezTo>
                  <a:cubicBezTo>
                    <a:pt x="2141" y="2613"/>
                    <a:pt x="1927" y="2855"/>
                    <a:pt x="1510" y="2900"/>
                  </a:cubicBezTo>
                  <a:cubicBezTo>
                    <a:pt x="1229" y="2929"/>
                    <a:pt x="868" y="2816"/>
                    <a:pt x="711" y="2585"/>
                  </a:cubicBezTo>
                  <a:cubicBezTo>
                    <a:pt x="423" y="2151"/>
                    <a:pt x="384" y="2039"/>
                    <a:pt x="254" y="1645"/>
                  </a:cubicBezTo>
                  <a:cubicBezTo>
                    <a:pt x="159" y="1352"/>
                    <a:pt x="1" y="1042"/>
                    <a:pt x="1" y="738"/>
                  </a:cubicBezTo>
                  <a:cubicBezTo>
                    <a:pt x="1" y="715"/>
                    <a:pt x="1" y="687"/>
                    <a:pt x="1" y="665"/>
                  </a:cubicBezTo>
                  <a:cubicBezTo>
                    <a:pt x="1" y="665"/>
                    <a:pt x="1" y="670"/>
                    <a:pt x="1" y="670"/>
                  </a:cubicBezTo>
                  <a:cubicBezTo>
                    <a:pt x="1" y="670"/>
                    <a:pt x="451" y="169"/>
                    <a:pt x="485" y="0"/>
                  </a:cubicBezTo>
                  <a:cubicBezTo>
                    <a:pt x="485" y="0"/>
                    <a:pt x="857" y="203"/>
                    <a:pt x="1251" y="259"/>
                  </a:cubicBezTo>
                  <a:cubicBezTo>
                    <a:pt x="1257" y="259"/>
                    <a:pt x="1262" y="259"/>
                    <a:pt x="1268" y="265"/>
                  </a:cubicBezTo>
                  <a:lnTo>
                    <a:pt x="1330" y="265"/>
                  </a:lnTo>
                  <a:lnTo>
                    <a:pt x="1341" y="259"/>
                  </a:lnTo>
                  <a:cubicBezTo>
                    <a:pt x="1735" y="203"/>
                    <a:pt x="2107" y="0"/>
                    <a:pt x="2107" y="0"/>
                  </a:cubicBezTo>
                  <a:cubicBezTo>
                    <a:pt x="2135" y="141"/>
                    <a:pt x="2496" y="535"/>
                    <a:pt x="2591" y="648"/>
                  </a:cubicBezTo>
                  <a:close/>
                </a:path>
              </a:pathLst>
            </a:custGeom>
            <a:solidFill>
              <a:srgbClr val="F6A7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7" name="Google Shape;1867;p30"/>
            <p:cNvSpPr/>
            <p:nvPr/>
          </p:nvSpPr>
          <p:spPr>
            <a:xfrm>
              <a:off x="4495416" y="2910858"/>
              <a:ext cx="168472" cy="51971"/>
            </a:xfrm>
            <a:custGeom>
              <a:avLst/>
              <a:gdLst/>
              <a:ahLst/>
              <a:cxnLst/>
              <a:rect l="l" t="t" r="r" b="b"/>
              <a:pathLst>
                <a:path w="1556" h="480" extrusionOk="0">
                  <a:moveTo>
                    <a:pt x="1" y="479"/>
                  </a:moveTo>
                  <a:cubicBezTo>
                    <a:pt x="249" y="361"/>
                    <a:pt x="480" y="215"/>
                    <a:pt x="750" y="136"/>
                  </a:cubicBezTo>
                  <a:cubicBezTo>
                    <a:pt x="891" y="96"/>
                    <a:pt x="1032" y="91"/>
                    <a:pt x="1167" y="85"/>
                  </a:cubicBezTo>
                  <a:cubicBezTo>
                    <a:pt x="1302" y="74"/>
                    <a:pt x="1437" y="68"/>
                    <a:pt x="1555" y="1"/>
                  </a:cubicBezTo>
                  <a:cubicBezTo>
                    <a:pt x="1510" y="51"/>
                    <a:pt x="1448" y="85"/>
                    <a:pt x="1381" y="113"/>
                  </a:cubicBezTo>
                  <a:cubicBezTo>
                    <a:pt x="1313" y="141"/>
                    <a:pt x="1246" y="153"/>
                    <a:pt x="1178" y="164"/>
                  </a:cubicBezTo>
                  <a:cubicBezTo>
                    <a:pt x="1037" y="187"/>
                    <a:pt x="908" y="198"/>
                    <a:pt x="784" y="237"/>
                  </a:cubicBezTo>
                  <a:cubicBezTo>
                    <a:pt x="525" y="310"/>
                    <a:pt x="277" y="440"/>
                    <a:pt x="1" y="479"/>
                  </a:cubicBezTo>
                  <a:close/>
                </a:path>
              </a:pathLst>
            </a:custGeom>
            <a:solidFill>
              <a:srgbClr val="7361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8" name="Google Shape;1868;p30"/>
            <p:cNvSpPr/>
            <p:nvPr/>
          </p:nvSpPr>
          <p:spPr>
            <a:xfrm>
              <a:off x="4538184" y="2214546"/>
              <a:ext cx="258555" cy="204418"/>
            </a:xfrm>
            <a:custGeom>
              <a:avLst/>
              <a:gdLst/>
              <a:ahLst/>
              <a:cxnLst/>
              <a:rect l="l" t="t" r="r" b="b"/>
              <a:pathLst>
                <a:path w="2388" h="1888" extrusionOk="0">
                  <a:moveTo>
                    <a:pt x="2287" y="51"/>
                  </a:moveTo>
                  <a:cubicBezTo>
                    <a:pt x="2264" y="12"/>
                    <a:pt x="2185" y="0"/>
                    <a:pt x="2185" y="0"/>
                  </a:cubicBezTo>
                  <a:cubicBezTo>
                    <a:pt x="2185" y="0"/>
                    <a:pt x="2230" y="305"/>
                    <a:pt x="2230" y="338"/>
                  </a:cubicBezTo>
                  <a:cubicBezTo>
                    <a:pt x="2236" y="462"/>
                    <a:pt x="2219" y="586"/>
                    <a:pt x="2191" y="710"/>
                  </a:cubicBezTo>
                  <a:cubicBezTo>
                    <a:pt x="2123" y="952"/>
                    <a:pt x="1988" y="1172"/>
                    <a:pt x="1819" y="1358"/>
                  </a:cubicBezTo>
                  <a:cubicBezTo>
                    <a:pt x="1797" y="1380"/>
                    <a:pt x="1509" y="1628"/>
                    <a:pt x="1487" y="1611"/>
                  </a:cubicBezTo>
                  <a:lnTo>
                    <a:pt x="879" y="1200"/>
                  </a:lnTo>
                  <a:cubicBezTo>
                    <a:pt x="817" y="1155"/>
                    <a:pt x="749" y="1099"/>
                    <a:pt x="687" y="1048"/>
                  </a:cubicBezTo>
                  <a:cubicBezTo>
                    <a:pt x="637" y="997"/>
                    <a:pt x="580" y="947"/>
                    <a:pt x="530" y="896"/>
                  </a:cubicBezTo>
                  <a:cubicBezTo>
                    <a:pt x="484" y="851"/>
                    <a:pt x="445" y="806"/>
                    <a:pt x="406" y="761"/>
                  </a:cubicBezTo>
                  <a:cubicBezTo>
                    <a:pt x="372" y="721"/>
                    <a:pt x="338" y="676"/>
                    <a:pt x="304" y="637"/>
                  </a:cubicBezTo>
                  <a:cubicBezTo>
                    <a:pt x="282" y="597"/>
                    <a:pt x="259" y="564"/>
                    <a:pt x="231" y="524"/>
                  </a:cubicBezTo>
                  <a:cubicBezTo>
                    <a:pt x="214" y="490"/>
                    <a:pt x="197" y="457"/>
                    <a:pt x="180" y="423"/>
                  </a:cubicBezTo>
                  <a:cubicBezTo>
                    <a:pt x="169" y="395"/>
                    <a:pt x="158" y="372"/>
                    <a:pt x="147" y="344"/>
                  </a:cubicBezTo>
                  <a:cubicBezTo>
                    <a:pt x="135" y="316"/>
                    <a:pt x="130" y="282"/>
                    <a:pt x="124" y="254"/>
                  </a:cubicBezTo>
                  <a:cubicBezTo>
                    <a:pt x="118" y="226"/>
                    <a:pt x="107" y="181"/>
                    <a:pt x="107" y="181"/>
                  </a:cubicBezTo>
                  <a:cubicBezTo>
                    <a:pt x="107" y="181"/>
                    <a:pt x="0" y="214"/>
                    <a:pt x="6" y="231"/>
                  </a:cubicBezTo>
                  <a:cubicBezTo>
                    <a:pt x="17" y="350"/>
                    <a:pt x="62" y="868"/>
                    <a:pt x="760" y="1403"/>
                  </a:cubicBezTo>
                  <a:lnTo>
                    <a:pt x="1414" y="1887"/>
                  </a:lnTo>
                  <a:lnTo>
                    <a:pt x="1639" y="1735"/>
                  </a:lnTo>
                  <a:cubicBezTo>
                    <a:pt x="1752" y="1651"/>
                    <a:pt x="1819" y="1560"/>
                    <a:pt x="1915" y="1459"/>
                  </a:cubicBezTo>
                  <a:cubicBezTo>
                    <a:pt x="2253" y="1121"/>
                    <a:pt x="2388" y="671"/>
                    <a:pt x="2326" y="186"/>
                  </a:cubicBezTo>
                  <a:cubicBezTo>
                    <a:pt x="2320" y="141"/>
                    <a:pt x="2309" y="91"/>
                    <a:pt x="2287" y="51"/>
                  </a:cubicBezTo>
                  <a:close/>
                </a:path>
              </a:pathLst>
            </a:custGeom>
            <a:solidFill>
              <a:srgbClr val="154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9" name="Google Shape;1869;p30"/>
            <p:cNvSpPr/>
            <p:nvPr/>
          </p:nvSpPr>
          <p:spPr>
            <a:xfrm>
              <a:off x="4402733" y="3049882"/>
              <a:ext cx="592792" cy="96471"/>
            </a:xfrm>
            <a:custGeom>
              <a:avLst/>
              <a:gdLst/>
              <a:ahLst/>
              <a:cxnLst/>
              <a:rect l="l" t="t" r="r" b="b"/>
              <a:pathLst>
                <a:path w="5475" h="891" extrusionOk="0">
                  <a:moveTo>
                    <a:pt x="5475" y="282"/>
                  </a:moveTo>
                  <a:cubicBezTo>
                    <a:pt x="4439" y="699"/>
                    <a:pt x="3177" y="812"/>
                    <a:pt x="2090" y="812"/>
                  </a:cubicBezTo>
                  <a:cubicBezTo>
                    <a:pt x="801" y="812"/>
                    <a:pt x="142" y="750"/>
                    <a:pt x="63" y="738"/>
                  </a:cubicBezTo>
                  <a:lnTo>
                    <a:pt x="1" y="367"/>
                  </a:lnTo>
                  <a:cubicBezTo>
                    <a:pt x="35" y="372"/>
                    <a:pt x="3183" y="890"/>
                    <a:pt x="5379" y="1"/>
                  </a:cubicBezTo>
                  <a:cubicBezTo>
                    <a:pt x="5407" y="96"/>
                    <a:pt x="5441" y="192"/>
                    <a:pt x="5475" y="282"/>
                  </a:cubicBezTo>
                  <a:close/>
                </a:path>
              </a:pathLst>
            </a:custGeom>
            <a:solidFill>
              <a:srgbClr val="154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0" name="Google Shape;1870;p30"/>
            <p:cNvSpPr/>
            <p:nvPr/>
          </p:nvSpPr>
          <p:spPr>
            <a:xfrm>
              <a:off x="4647325" y="3440102"/>
              <a:ext cx="182439" cy="412302"/>
            </a:xfrm>
            <a:custGeom>
              <a:avLst/>
              <a:gdLst/>
              <a:ahLst/>
              <a:cxnLst/>
              <a:rect l="l" t="t" r="r" b="b"/>
              <a:pathLst>
                <a:path w="1685" h="3808" extrusionOk="0">
                  <a:moveTo>
                    <a:pt x="552" y="1"/>
                  </a:moveTo>
                  <a:lnTo>
                    <a:pt x="0" y="3808"/>
                  </a:lnTo>
                  <a:lnTo>
                    <a:pt x="1684" y="3706"/>
                  </a:lnTo>
                  <a:close/>
                </a:path>
              </a:pathLst>
            </a:custGeom>
            <a:solidFill>
              <a:srgbClr val="154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1" name="Google Shape;1871;p30"/>
            <p:cNvSpPr/>
            <p:nvPr/>
          </p:nvSpPr>
          <p:spPr>
            <a:xfrm>
              <a:off x="5185122" y="3287652"/>
              <a:ext cx="90949" cy="26960"/>
            </a:xfrm>
            <a:custGeom>
              <a:avLst/>
              <a:gdLst/>
              <a:ahLst/>
              <a:cxnLst/>
              <a:rect l="l" t="t" r="r" b="b"/>
              <a:pathLst>
                <a:path w="840" h="249" extrusionOk="0">
                  <a:moveTo>
                    <a:pt x="839" y="142"/>
                  </a:moveTo>
                  <a:lnTo>
                    <a:pt x="834" y="249"/>
                  </a:lnTo>
                  <a:lnTo>
                    <a:pt x="0" y="108"/>
                  </a:lnTo>
                  <a:cubicBezTo>
                    <a:pt x="0" y="108"/>
                    <a:pt x="11" y="74"/>
                    <a:pt x="17" y="1"/>
                  </a:cubicBezTo>
                  <a:close/>
                </a:path>
              </a:pathLst>
            </a:custGeom>
            <a:solidFill>
              <a:srgbClr val="1C2E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72" name="Google Shape;1872;p30"/>
            <p:cNvGrpSpPr/>
            <p:nvPr/>
          </p:nvGrpSpPr>
          <p:grpSpPr>
            <a:xfrm>
              <a:off x="3864936" y="2593181"/>
              <a:ext cx="814209" cy="896388"/>
              <a:chOff x="2404561" y="2283943"/>
              <a:chExt cx="814209" cy="896388"/>
            </a:xfrm>
          </p:grpSpPr>
          <p:sp>
            <p:nvSpPr>
              <p:cNvPr id="1873" name="Google Shape;1873;p30"/>
              <p:cNvSpPr/>
              <p:nvPr/>
            </p:nvSpPr>
            <p:spPr>
              <a:xfrm>
                <a:off x="2404561" y="2283943"/>
                <a:ext cx="814209" cy="896388"/>
              </a:xfrm>
              <a:custGeom>
                <a:avLst/>
                <a:gdLst/>
                <a:ahLst/>
                <a:cxnLst/>
                <a:rect l="l" t="t" r="r" b="b"/>
                <a:pathLst>
                  <a:path w="7520" h="8279" extrusionOk="0">
                    <a:moveTo>
                      <a:pt x="7395" y="1780"/>
                    </a:moveTo>
                    <a:cubicBezTo>
                      <a:pt x="7519" y="5852"/>
                      <a:pt x="3695" y="8279"/>
                      <a:pt x="3695" y="8279"/>
                    </a:cubicBezTo>
                    <a:cubicBezTo>
                      <a:pt x="3695" y="8279"/>
                      <a:pt x="125" y="6218"/>
                      <a:pt x="1" y="1780"/>
                    </a:cubicBezTo>
                    <a:cubicBezTo>
                      <a:pt x="2451" y="1780"/>
                      <a:pt x="3695" y="1"/>
                      <a:pt x="3695" y="1"/>
                    </a:cubicBezTo>
                    <a:cubicBezTo>
                      <a:pt x="3695" y="1"/>
                      <a:pt x="4861" y="1645"/>
                      <a:pt x="7395" y="178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4" name="Google Shape;1874;p30"/>
              <p:cNvSpPr/>
              <p:nvPr/>
            </p:nvSpPr>
            <p:spPr>
              <a:xfrm>
                <a:off x="2521714" y="2414414"/>
                <a:ext cx="576226" cy="634910"/>
              </a:xfrm>
              <a:custGeom>
                <a:avLst/>
                <a:gdLst/>
                <a:ahLst/>
                <a:cxnLst/>
                <a:rect l="l" t="t" r="r" b="b"/>
                <a:pathLst>
                  <a:path w="5322" h="5864" extrusionOk="0">
                    <a:moveTo>
                      <a:pt x="5232" y="1268"/>
                    </a:moveTo>
                    <a:cubicBezTo>
                      <a:pt x="5322" y="4146"/>
                      <a:pt x="2619" y="5863"/>
                      <a:pt x="2619" y="5863"/>
                    </a:cubicBezTo>
                    <a:cubicBezTo>
                      <a:pt x="2619" y="5863"/>
                      <a:pt x="90" y="4405"/>
                      <a:pt x="0" y="1268"/>
                    </a:cubicBezTo>
                    <a:cubicBezTo>
                      <a:pt x="1735" y="1268"/>
                      <a:pt x="2619" y="1"/>
                      <a:pt x="2619" y="1"/>
                    </a:cubicBezTo>
                    <a:cubicBezTo>
                      <a:pt x="2619" y="1"/>
                      <a:pt x="3441" y="1167"/>
                      <a:pt x="5232" y="126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75" name="Google Shape;1875;p30"/>
            <p:cNvSpPr/>
            <p:nvPr/>
          </p:nvSpPr>
          <p:spPr>
            <a:xfrm>
              <a:off x="4651547" y="2230354"/>
              <a:ext cx="30641" cy="11152"/>
            </a:xfrm>
            <a:custGeom>
              <a:avLst/>
              <a:gdLst/>
              <a:ahLst/>
              <a:cxnLst/>
              <a:rect l="l" t="t" r="r" b="b"/>
              <a:pathLst>
                <a:path w="283" h="103" fill="none" extrusionOk="0">
                  <a:moveTo>
                    <a:pt x="1" y="102"/>
                  </a:moveTo>
                  <a:cubicBezTo>
                    <a:pt x="1" y="102"/>
                    <a:pt x="158" y="1"/>
                    <a:pt x="282" y="63"/>
                  </a:cubicBezTo>
                </a:path>
              </a:pathLst>
            </a:custGeom>
            <a:noFill/>
            <a:ln w="1125" cap="rnd" cmpd="sng">
              <a:solidFill>
                <a:srgbClr val="F77461"/>
              </a:solidFill>
              <a:prstDash val="solid"/>
              <a:miter lim="56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76" name="Google Shape;1876;p30"/>
            <p:cNvGrpSpPr/>
            <p:nvPr/>
          </p:nvGrpSpPr>
          <p:grpSpPr>
            <a:xfrm>
              <a:off x="4997071" y="3674646"/>
              <a:ext cx="1253521" cy="788514"/>
              <a:chOff x="4789977" y="3693133"/>
              <a:chExt cx="1170859" cy="736585"/>
            </a:xfrm>
          </p:grpSpPr>
          <p:sp>
            <p:nvSpPr>
              <p:cNvPr id="1877" name="Google Shape;1877;p30"/>
              <p:cNvSpPr/>
              <p:nvPr/>
            </p:nvSpPr>
            <p:spPr>
              <a:xfrm>
                <a:off x="4789977" y="3693133"/>
                <a:ext cx="1169668" cy="446408"/>
              </a:xfrm>
              <a:custGeom>
                <a:avLst/>
                <a:gdLst/>
                <a:ahLst/>
                <a:cxnLst/>
                <a:rect l="l" t="t" r="r" b="b"/>
                <a:pathLst>
                  <a:path w="10803" h="4123" extrusionOk="0">
                    <a:moveTo>
                      <a:pt x="1121" y="56"/>
                    </a:moveTo>
                    <a:lnTo>
                      <a:pt x="9653" y="0"/>
                    </a:lnTo>
                    <a:cubicBezTo>
                      <a:pt x="10273" y="0"/>
                      <a:pt x="10780" y="546"/>
                      <a:pt x="10785" y="1228"/>
                    </a:cubicBezTo>
                    <a:lnTo>
                      <a:pt x="10802" y="4055"/>
                    </a:lnTo>
                    <a:lnTo>
                      <a:pt x="23" y="4122"/>
                    </a:lnTo>
                    <a:lnTo>
                      <a:pt x="6" y="1295"/>
                    </a:lnTo>
                    <a:cubicBezTo>
                      <a:pt x="1" y="614"/>
                      <a:pt x="502" y="62"/>
                      <a:pt x="1121" y="5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8" name="Google Shape;1878;p30"/>
              <p:cNvSpPr/>
              <p:nvPr/>
            </p:nvSpPr>
            <p:spPr>
              <a:xfrm>
                <a:off x="4792467" y="4132077"/>
                <a:ext cx="1168369" cy="297641"/>
              </a:xfrm>
              <a:custGeom>
                <a:avLst/>
                <a:gdLst/>
                <a:ahLst/>
                <a:cxnLst/>
                <a:rect l="l" t="t" r="r" b="b"/>
                <a:pathLst>
                  <a:path w="10791" h="2749" extrusionOk="0">
                    <a:moveTo>
                      <a:pt x="10790" y="1448"/>
                    </a:moveTo>
                    <a:cubicBezTo>
                      <a:pt x="10790" y="2130"/>
                      <a:pt x="10295" y="2687"/>
                      <a:pt x="9670" y="2687"/>
                    </a:cubicBezTo>
                    <a:lnTo>
                      <a:pt x="1143" y="2743"/>
                    </a:lnTo>
                    <a:cubicBezTo>
                      <a:pt x="524" y="2749"/>
                      <a:pt x="17" y="2197"/>
                      <a:pt x="12" y="1516"/>
                    </a:cubicBezTo>
                    <a:lnTo>
                      <a:pt x="0" y="68"/>
                    </a:lnTo>
                    <a:lnTo>
                      <a:pt x="1077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9" name="Google Shape;1879;p30"/>
              <p:cNvSpPr/>
              <p:nvPr/>
            </p:nvSpPr>
            <p:spPr>
              <a:xfrm>
                <a:off x="5643068" y="3818082"/>
                <a:ext cx="209832" cy="187961"/>
              </a:xfrm>
              <a:custGeom>
                <a:avLst/>
                <a:gdLst/>
                <a:ahLst/>
                <a:cxnLst/>
                <a:rect l="l" t="t" r="r" b="b"/>
                <a:pathLst>
                  <a:path w="1938" h="1736" extrusionOk="0">
                    <a:moveTo>
                      <a:pt x="180" y="6"/>
                    </a:moveTo>
                    <a:lnTo>
                      <a:pt x="1752" y="1"/>
                    </a:lnTo>
                    <a:cubicBezTo>
                      <a:pt x="1847" y="1"/>
                      <a:pt x="1932" y="68"/>
                      <a:pt x="1932" y="158"/>
                    </a:cubicBezTo>
                    <a:lnTo>
                      <a:pt x="1938" y="1561"/>
                    </a:lnTo>
                    <a:cubicBezTo>
                      <a:pt x="1938" y="1651"/>
                      <a:pt x="1859" y="1724"/>
                      <a:pt x="1763" y="1724"/>
                    </a:cubicBezTo>
                    <a:lnTo>
                      <a:pt x="192" y="1735"/>
                    </a:lnTo>
                    <a:cubicBezTo>
                      <a:pt x="90" y="1735"/>
                      <a:pt x="12" y="1662"/>
                      <a:pt x="12" y="1572"/>
                    </a:cubicBezTo>
                    <a:lnTo>
                      <a:pt x="0" y="170"/>
                    </a:lnTo>
                    <a:cubicBezTo>
                      <a:pt x="0" y="79"/>
                      <a:pt x="85" y="12"/>
                      <a:pt x="180" y="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0" name="Google Shape;1880;p30"/>
              <p:cNvSpPr/>
              <p:nvPr/>
            </p:nvSpPr>
            <p:spPr>
              <a:xfrm>
                <a:off x="5697963" y="3866913"/>
                <a:ext cx="100693" cy="89650"/>
              </a:xfrm>
              <a:custGeom>
                <a:avLst/>
                <a:gdLst/>
                <a:ahLst/>
                <a:cxnLst/>
                <a:rect l="l" t="t" r="r" b="b"/>
                <a:pathLst>
                  <a:path w="930" h="828" fill="none" extrusionOk="0">
                    <a:moveTo>
                      <a:pt x="85" y="6"/>
                    </a:moveTo>
                    <a:lnTo>
                      <a:pt x="834" y="0"/>
                    </a:lnTo>
                    <a:cubicBezTo>
                      <a:pt x="884" y="0"/>
                      <a:pt x="924" y="34"/>
                      <a:pt x="924" y="79"/>
                    </a:cubicBezTo>
                    <a:lnTo>
                      <a:pt x="924" y="749"/>
                    </a:lnTo>
                    <a:cubicBezTo>
                      <a:pt x="929" y="789"/>
                      <a:pt x="890" y="822"/>
                      <a:pt x="839" y="822"/>
                    </a:cubicBezTo>
                    <a:lnTo>
                      <a:pt x="90" y="828"/>
                    </a:lnTo>
                    <a:cubicBezTo>
                      <a:pt x="45" y="828"/>
                      <a:pt x="6" y="794"/>
                      <a:pt x="6" y="755"/>
                    </a:cubicBezTo>
                    <a:lnTo>
                      <a:pt x="0" y="85"/>
                    </a:lnTo>
                    <a:cubicBezTo>
                      <a:pt x="0" y="40"/>
                      <a:pt x="40" y="6"/>
                      <a:pt x="85" y="6"/>
                    </a:cubicBezTo>
                    <a:close/>
                  </a:path>
                </a:pathLst>
              </a:custGeom>
              <a:noFill/>
              <a:ln w="2950" cap="flat" cmpd="sng">
                <a:solidFill>
                  <a:srgbClr val="DA973D"/>
                </a:solidFill>
                <a:prstDash val="solid"/>
                <a:miter lim="56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1" name="Google Shape;1881;p30"/>
              <p:cNvSpPr/>
              <p:nvPr/>
            </p:nvSpPr>
            <p:spPr>
              <a:xfrm>
                <a:off x="5773538" y="3818082"/>
                <a:ext cx="758" cy="48939"/>
              </a:xfrm>
              <a:custGeom>
                <a:avLst/>
                <a:gdLst/>
                <a:ahLst/>
                <a:cxnLst/>
                <a:rect l="l" t="t" r="r" b="b"/>
                <a:pathLst>
                  <a:path w="7" h="452" fill="none" extrusionOk="0">
                    <a:moveTo>
                      <a:pt x="6" y="451"/>
                    </a:moveTo>
                    <a:lnTo>
                      <a:pt x="0" y="1"/>
                    </a:lnTo>
                  </a:path>
                </a:pathLst>
              </a:custGeom>
              <a:noFill/>
              <a:ln w="2950" cap="flat" cmpd="sng">
                <a:solidFill>
                  <a:srgbClr val="DA973D"/>
                </a:solidFill>
                <a:prstDash val="solid"/>
                <a:miter lim="56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2" name="Google Shape;1882;p30"/>
              <p:cNvSpPr/>
              <p:nvPr/>
            </p:nvSpPr>
            <p:spPr>
              <a:xfrm>
                <a:off x="5721675" y="3818731"/>
                <a:ext cx="108" cy="48831"/>
              </a:xfrm>
              <a:custGeom>
                <a:avLst/>
                <a:gdLst/>
                <a:ahLst/>
                <a:cxnLst/>
                <a:rect l="l" t="t" r="r" b="b"/>
                <a:pathLst>
                  <a:path w="1" h="451" fill="none" extrusionOk="0">
                    <a:moveTo>
                      <a:pt x="1" y="451"/>
                    </a:moveTo>
                    <a:lnTo>
                      <a:pt x="1" y="0"/>
                    </a:lnTo>
                  </a:path>
                </a:pathLst>
              </a:custGeom>
              <a:noFill/>
              <a:ln w="2950" cap="flat" cmpd="sng">
                <a:solidFill>
                  <a:srgbClr val="DA973D"/>
                </a:solidFill>
                <a:prstDash val="solid"/>
                <a:miter lim="56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3" name="Google Shape;1883;p30"/>
              <p:cNvSpPr/>
              <p:nvPr/>
            </p:nvSpPr>
            <p:spPr>
              <a:xfrm>
                <a:off x="5774729" y="3955915"/>
                <a:ext cx="108" cy="48831"/>
              </a:xfrm>
              <a:custGeom>
                <a:avLst/>
                <a:gdLst/>
                <a:ahLst/>
                <a:cxnLst/>
                <a:rect l="l" t="t" r="r" b="b"/>
                <a:pathLst>
                  <a:path w="1" h="451" fill="none" extrusionOk="0">
                    <a:moveTo>
                      <a:pt x="1" y="451"/>
                    </a:moveTo>
                    <a:lnTo>
                      <a:pt x="1" y="0"/>
                    </a:lnTo>
                  </a:path>
                </a:pathLst>
              </a:custGeom>
              <a:noFill/>
              <a:ln w="2950" cap="flat" cmpd="sng">
                <a:solidFill>
                  <a:srgbClr val="DA973D"/>
                </a:solidFill>
                <a:prstDash val="solid"/>
                <a:miter lim="56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4" name="Google Shape;1884;p30"/>
              <p:cNvSpPr/>
              <p:nvPr/>
            </p:nvSpPr>
            <p:spPr>
              <a:xfrm>
                <a:off x="5722325" y="3956456"/>
                <a:ext cx="650" cy="48939"/>
              </a:xfrm>
              <a:custGeom>
                <a:avLst/>
                <a:gdLst/>
                <a:ahLst/>
                <a:cxnLst/>
                <a:rect l="l" t="t" r="r" b="b"/>
                <a:pathLst>
                  <a:path w="6" h="452" fill="none" extrusionOk="0">
                    <a:moveTo>
                      <a:pt x="6" y="451"/>
                    </a:moveTo>
                    <a:lnTo>
                      <a:pt x="0" y="1"/>
                    </a:lnTo>
                  </a:path>
                </a:pathLst>
              </a:custGeom>
              <a:noFill/>
              <a:ln w="2950" cap="flat" cmpd="sng">
                <a:solidFill>
                  <a:srgbClr val="DA973D"/>
                </a:solidFill>
                <a:prstDash val="solid"/>
                <a:miter lim="56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5" name="Google Shape;1885;p30"/>
              <p:cNvSpPr/>
              <p:nvPr/>
            </p:nvSpPr>
            <p:spPr>
              <a:xfrm>
                <a:off x="5643609" y="3888785"/>
                <a:ext cx="54461" cy="108"/>
              </a:xfrm>
              <a:custGeom>
                <a:avLst/>
                <a:gdLst/>
                <a:ahLst/>
                <a:cxnLst/>
                <a:rect l="l" t="t" r="r" b="b"/>
                <a:pathLst>
                  <a:path w="503" h="1" fill="none" extrusionOk="0">
                    <a:moveTo>
                      <a:pt x="502" y="1"/>
                    </a:moveTo>
                    <a:lnTo>
                      <a:pt x="1" y="1"/>
                    </a:lnTo>
                  </a:path>
                </a:pathLst>
              </a:custGeom>
              <a:noFill/>
              <a:ln w="2950" cap="flat" cmpd="sng">
                <a:solidFill>
                  <a:srgbClr val="DA973D"/>
                </a:solidFill>
                <a:prstDash val="solid"/>
                <a:miter lim="56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6" name="Google Shape;1886;p30"/>
              <p:cNvSpPr/>
              <p:nvPr/>
            </p:nvSpPr>
            <p:spPr>
              <a:xfrm>
                <a:off x="5643609" y="3935126"/>
                <a:ext cx="55002" cy="758"/>
              </a:xfrm>
              <a:custGeom>
                <a:avLst/>
                <a:gdLst/>
                <a:ahLst/>
                <a:cxnLst/>
                <a:rect l="l" t="t" r="r" b="b"/>
                <a:pathLst>
                  <a:path w="508" h="7" fill="none" extrusionOk="0">
                    <a:moveTo>
                      <a:pt x="508" y="1"/>
                    </a:moveTo>
                    <a:lnTo>
                      <a:pt x="1" y="6"/>
                    </a:lnTo>
                  </a:path>
                </a:pathLst>
              </a:custGeom>
              <a:noFill/>
              <a:ln w="2950" cap="flat" cmpd="sng">
                <a:solidFill>
                  <a:srgbClr val="DA973D"/>
                </a:solidFill>
                <a:prstDash val="solid"/>
                <a:miter lim="56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7" name="Google Shape;1887;p30"/>
              <p:cNvSpPr/>
              <p:nvPr/>
            </p:nvSpPr>
            <p:spPr>
              <a:xfrm>
                <a:off x="5797900" y="3887594"/>
                <a:ext cx="54353" cy="758"/>
              </a:xfrm>
              <a:custGeom>
                <a:avLst/>
                <a:gdLst/>
                <a:ahLst/>
                <a:cxnLst/>
                <a:rect l="l" t="t" r="r" b="b"/>
                <a:pathLst>
                  <a:path w="502" h="7" fill="none" extrusionOk="0">
                    <a:moveTo>
                      <a:pt x="502" y="1"/>
                    </a:moveTo>
                    <a:lnTo>
                      <a:pt x="1" y="6"/>
                    </a:lnTo>
                  </a:path>
                </a:pathLst>
              </a:custGeom>
              <a:noFill/>
              <a:ln w="2950" cap="flat" cmpd="sng">
                <a:solidFill>
                  <a:srgbClr val="DA973D"/>
                </a:solidFill>
                <a:prstDash val="solid"/>
                <a:miter lim="56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8" name="Google Shape;1888;p30"/>
              <p:cNvSpPr/>
              <p:nvPr/>
            </p:nvSpPr>
            <p:spPr>
              <a:xfrm>
                <a:off x="5797900" y="3934585"/>
                <a:ext cx="55002" cy="108"/>
              </a:xfrm>
              <a:custGeom>
                <a:avLst/>
                <a:gdLst/>
                <a:ahLst/>
                <a:cxnLst/>
                <a:rect l="l" t="t" r="r" b="b"/>
                <a:pathLst>
                  <a:path w="508" h="1" fill="none" extrusionOk="0">
                    <a:moveTo>
                      <a:pt x="508" y="0"/>
                    </a:moveTo>
                    <a:lnTo>
                      <a:pt x="1" y="0"/>
                    </a:lnTo>
                  </a:path>
                </a:pathLst>
              </a:custGeom>
              <a:noFill/>
              <a:ln w="2950" cap="flat" cmpd="sng">
                <a:solidFill>
                  <a:srgbClr val="DA973D"/>
                </a:solidFill>
                <a:prstDash val="solid"/>
                <a:miter lim="563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9" name="Google Shape;1889;p30"/>
              <p:cNvSpPr/>
              <p:nvPr/>
            </p:nvSpPr>
            <p:spPr>
              <a:xfrm>
                <a:off x="5696664" y="4199748"/>
                <a:ext cx="158078" cy="58034"/>
              </a:xfrm>
              <a:custGeom>
                <a:avLst/>
                <a:gdLst/>
                <a:ahLst/>
                <a:cxnLst/>
                <a:rect l="l" t="t" r="r" b="b"/>
                <a:pathLst>
                  <a:path w="1460" h="536" extrusionOk="0">
                    <a:moveTo>
                      <a:pt x="1167" y="530"/>
                    </a:moveTo>
                    <a:lnTo>
                      <a:pt x="299" y="536"/>
                    </a:lnTo>
                    <a:cubicBezTo>
                      <a:pt x="136" y="536"/>
                      <a:pt x="1" y="418"/>
                      <a:pt x="1" y="271"/>
                    </a:cubicBezTo>
                    <a:cubicBezTo>
                      <a:pt x="1" y="125"/>
                      <a:pt x="130" y="7"/>
                      <a:pt x="294" y="7"/>
                    </a:cubicBezTo>
                    <a:lnTo>
                      <a:pt x="1161" y="1"/>
                    </a:lnTo>
                    <a:cubicBezTo>
                      <a:pt x="1324" y="1"/>
                      <a:pt x="1459" y="114"/>
                      <a:pt x="1459" y="260"/>
                    </a:cubicBezTo>
                    <a:cubicBezTo>
                      <a:pt x="1459" y="406"/>
                      <a:pt x="1330" y="525"/>
                      <a:pt x="1167" y="53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0" name="Google Shape;1890;p30"/>
              <p:cNvSpPr/>
              <p:nvPr/>
            </p:nvSpPr>
            <p:spPr>
              <a:xfrm>
                <a:off x="4916225" y="4297304"/>
                <a:ext cx="939156" cy="62906"/>
              </a:xfrm>
              <a:custGeom>
                <a:avLst/>
                <a:gdLst/>
                <a:ahLst/>
                <a:cxnLst/>
                <a:rect l="l" t="t" r="r" b="b"/>
                <a:pathLst>
                  <a:path w="8674" h="581" extrusionOk="0">
                    <a:moveTo>
                      <a:pt x="299" y="52"/>
                    </a:moveTo>
                    <a:lnTo>
                      <a:pt x="8375" y="1"/>
                    </a:lnTo>
                    <a:cubicBezTo>
                      <a:pt x="8538" y="1"/>
                      <a:pt x="8673" y="114"/>
                      <a:pt x="8673" y="260"/>
                    </a:cubicBezTo>
                    <a:cubicBezTo>
                      <a:pt x="8673" y="406"/>
                      <a:pt x="8544" y="525"/>
                      <a:pt x="8380" y="530"/>
                    </a:cubicBezTo>
                    <a:lnTo>
                      <a:pt x="299" y="581"/>
                    </a:lnTo>
                    <a:cubicBezTo>
                      <a:pt x="136" y="581"/>
                      <a:pt x="6" y="463"/>
                      <a:pt x="6" y="316"/>
                    </a:cubicBezTo>
                    <a:cubicBezTo>
                      <a:pt x="0" y="170"/>
                      <a:pt x="136" y="52"/>
                      <a:pt x="299" y="52"/>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1" name="Google Shape;1891;p30"/>
              <p:cNvSpPr/>
              <p:nvPr/>
            </p:nvSpPr>
            <p:spPr>
              <a:xfrm>
                <a:off x="5516171" y="4201048"/>
                <a:ext cx="158078" cy="58034"/>
              </a:xfrm>
              <a:custGeom>
                <a:avLst/>
                <a:gdLst/>
                <a:ahLst/>
                <a:cxnLst/>
                <a:rect l="l" t="t" r="r" b="b"/>
                <a:pathLst>
                  <a:path w="1460" h="536" extrusionOk="0">
                    <a:moveTo>
                      <a:pt x="1167" y="524"/>
                    </a:moveTo>
                    <a:lnTo>
                      <a:pt x="294" y="530"/>
                    </a:lnTo>
                    <a:cubicBezTo>
                      <a:pt x="136" y="535"/>
                      <a:pt x="1" y="417"/>
                      <a:pt x="1" y="270"/>
                    </a:cubicBezTo>
                    <a:cubicBezTo>
                      <a:pt x="1" y="124"/>
                      <a:pt x="130" y="6"/>
                      <a:pt x="294" y="6"/>
                    </a:cubicBezTo>
                    <a:lnTo>
                      <a:pt x="1161" y="0"/>
                    </a:lnTo>
                    <a:cubicBezTo>
                      <a:pt x="1324" y="0"/>
                      <a:pt x="1454" y="113"/>
                      <a:pt x="1459" y="259"/>
                    </a:cubicBezTo>
                    <a:cubicBezTo>
                      <a:pt x="1459" y="406"/>
                      <a:pt x="1324" y="524"/>
                      <a:pt x="1167" y="524"/>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2" name="Google Shape;1892;p30"/>
              <p:cNvSpPr/>
              <p:nvPr/>
            </p:nvSpPr>
            <p:spPr>
              <a:xfrm>
                <a:off x="4913193" y="3820572"/>
                <a:ext cx="529344" cy="73192"/>
              </a:xfrm>
              <a:custGeom>
                <a:avLst/>
                <a:gdLst/>
                <a:ahLst/>
                <a:cxnLst/>
                <a:rect l="l" t="t" r="r" b="b"/>
                <a:pathLst>
                  <a:path w="4889" h="676" extrusionOk="0">
                    <a:moveTo>
                      <a:pt x="299" y="28"/>
                    </a:moveTo>
                    <a:lnTo>
                      <a:pt x="4584" y="0"/>
                    </a:lnTo>
                    <a:cubicBezTo>
                      <a:pt x="4748" y="0"/>
                      <a:pt x="4883" y="118"/>
                      <a:pt x="4883" y="265"/>
                    </a:cubicBezTo>
                    <a:lnTo>
                      <a:pt x="4883" y="383"/>
                    </a:lnTo>
                    <a:cubicBezTo>
                      <a:pt x="4888" y="529"/>
                      <a:pt x="4753" y="648"/>
                      <a:pt x="4590" y="648"/>
                    </a:cubicBezTo>
                    <a:lnTo>
                      <a:pt x="299" y="676"/>
                    </a:lnTo>
                    <a:cubicBezTo>
                      <a:pt x="135" y="676"/>
                      <a:pt x="6" y="558"/>
                      <a:pt x="6" y="411"/>
                    </a:cubicBezTo>
                    <a:lnTo>
                      <a:pt x="6" y="293"/>
                    </a:lnTo>
                    <a:cubicBezTo>
                      <a:pt x="0" y="147"/>
                      <a:pt x="135" y="28"/>
                      <a:pt x="299" y="28"/>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3" name="Google Shape;1893;p30"/>
              <p:cNvSpPr/>
              <p:nvPr/>
            </p:nvSpPr>
            <p:spPr>
              <a:xfrm>
                <a:off x="4913193" y="3944871"/>
                <a:ext cx="370184" cy="72109"/>
              </a:xfrm>
              <a:custGeom>
                <a:avLst/>
                <a:gdLst/>
                <a:ahLst/>
                <a:cxnLst/>
                <a:rect l="l" t="t" r="r" b="b"/>
                <a:pathLst>
                  <a:path w="3419" h="666" extrusionOk="0">
                    <a:moveTo>
                      <a:pt x="209" y="23"/>
                    </a:moveTo>
                    <a:lnTo>
                      <a:pt x="3210" y="1"/>
                    </a:lnTo>
                    <a:cubicBezTo>
                      <a:pt x="3323" y="1"/>
                      <a:pt x="3419" y="119"/>
                      <a:pt x="3419" y="266"/>
                    </a:cubicBezTo>
                    <a:lnTo>
                      <a:pt x="3419" y="384"/>
                    </a:lnTo>
                    <a:cubicBezTo>
                      <a:pt x="3419" y="530"/>
                      <a:pt x="3329" y="649"/>
                      <a:pt x="3216" y="649"/>
                    </a:cubicBezTo>
                    <a:lnTo>
                      <a:pt x="214" y="665"/>
                    </a:lnTo>
                    <a:cubicBezTo>
                      <a:pt x="96" y="665"/>
                      <a:pt x="6" y="553"/>
                      <a:pt x="6" y="406"/>
                    </a:cubicBezTo>
                    <a:lnTo>
                      <a:pt x="6" y="288"/>
                    </a:lnTo>
                    <a:cubicBezTo>
                      <a:pt x="0" y="142"/>
                      <a:pt x="96" y="23"/>
                      <a:pt x="209" y="23"/>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4" name="Google Shape;1894;p30"/>
              <p:cNvSpPr/>
              <p:nvPr/>
            </p:nvSpPr>
            <p:spPr>
              <a:xfrm>
                <a:off x="4792467" y="4094939"/>
                <a:ext cx="1167178" cy="37246"/>
              </a:xfrm>
              <a:custGeom>
                <a:avLst/>
                <a:gdLst/>
                <a:ahLst/>
                <a:cxnLst/>
                <a:rect l="l" t="t" r="r" b="b"/>
                <a:pathLst>
                  <a:path w="10780" h="344" extrusionOk="0">
                    <a:moveTo>
                      <a:pt x="0" y="344"/>
                    </a:moveTo>
                    <a:lnTo>
                      <a:pt x="10779" y="276"/>
                    </a:lnTo>
                    <a:lnTo>
                      <a:pt x="10773" y="0"/>
                    </a:lnTo>
                    <a:lnTo>
                      <a:pt x="0" y="68"/>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5" name="Google Shape;1895;p30"/>
            <p:cNvGrpSpPr/>
            <p:nvPr/>
          </p:nvGrpSpPr>
          <p:grpSpPr>
            <a:xfrm>
              <a:off x="5391747" y="2642704"/>
              <a:ext cx="464183" cy="561419"/>
              <a:chOff x="4033219" y="1651080"/>
              <a:chExt cx="226398" cy="273823"/>
            </a:xfrm>
          </p:grpSpPr>
          <p:sp>
            <p:nvSpPr>
              <p:cNvPr id="1896" name="Google Shape;1896;p30"/>
              <p:cNvSpPr/>
              <p:nvPr/>
            </p:nvSpPr>
            <p:spPr>
              <a:xfrm>
                <a:off x="4054549" y="1651080"/>
                <a:ext cx="192184" cy="123214"/>
              </a:xfrm>
              <a:custGeom>
                <a:avLst/>
                <a:gdLst/>
                <a:ahLst/>
                <a:cxnLst/>
                <a:rect l="l" t="t" r="r" b="b"/>
                <a:pathLst>
                  <a:path w="1775" h="1138" extrusionOk="0">
                    <a:moveTo>
                      <a:pt x="249" y="884"/>
                    </a:moveTo>
                    <a:lnTo>
                      <a:pt x="1521" y="884"/>
                    </a:lnTo>
                    <a:cubicBezTo>
                      <a:pt x="1521" y="535"/>
                      <a:pt x="1234" y="254"/>
                      <a:pt x="885" y="254"/>
                    </a:cubicBezTo>
                    <a:cubicBezTo>
                      <a:pt x="536" y="254"/>
                      <a:pt x="254" y="535"/>
                      <a:pt x="249" y="884"/>
                    </a:cubicBezTo>
                    <a:close/>
                    <a:moveTo>
                      <a:pt x="1775" y="1138"/>
                    </a:moveTo>
                    <a:lnTo>
                      <a:pt x="1" y="1138"/>
                    </a:lnTo>
                    <a:lnTo>
                      <a:pt x="1" y="890"/>
                    </a:lnTo>
                    <a:cubicBezTo>
                      <a:pt x="1" y="400"/>
                      <a:pt x="395" y="0"/>
                      <a:pt x="885" y="0"/>
                    </a:cubicBezTo>
                    <a:cubicBezTo>
                      <a:pt x="1375" y="0"/>
                      <a:pt x="1775" y="400"/>
                      <a:pt x="1775" y="89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7" name="Google Shape;1897;p30"/>
              <p:cNvSpPr/>
              <p:nvPr/>
            </p:nvSpPr>
            <p:spPr>
              <a:xfrm>
                <a:off x="4033219" y="1741922"/>
                <a:ext cx="226398" cy="182981"/>
              </a:xfrm>
              <a:custGeom>
                <a:avLst/>
                <a:gdLst/>
                <a:ahLst/>
                <a:cxnLst/>
                <a:rect l="l" t="t" r="r" b="b"/>
                <a:pathLst>
                  <a:path w="2091" h="1690" extrusionOk="0">
                    <a:moveTo>
                      <a:pt x="1274" y="1408"/>
                    </a:moveTo>
                    <a:lnTo>
                      <a:pt x="1133" y="1408"/>
                    </a:lnTo>
                    <a:lnTo>
                      <a:pt x="958" y="1408"/>
                    </a:lnTo>
                    <a:lnTo>
                      <a:pt x="812" y="1408"/>
                    </a:lnTo>
                    <a:lnTo>
                      <a:pt x="941" y="721"/>
                    </a:lnTo>
                    <a:cubicBezTo>
                      <a:pt x="868" y="682"/>
                      <a:pt x="812" y="603"/>
                      <a:pt x="812" y="513"/>
                    </a:cubicBezTo>
                    <a:cubicBezTo>
                      <a:pt x="812" y="383"/>
                      <a:pt x="919" y="282"/>
                      <a:pt x="1043" y="282"/>
                    </a:cubicBezTo>
                    <a:cubicBezTo>
                      <a:pt x="1172" y="282"/>
                      <a:pt x="1274" y="383"/>
                      <a:pt x="1274" y="513"/>
                    </a:cubicBezTo>
                    <a:cubicBezTo>
                      <a:pt x="1274" y="603"/>
                      <a:pt x="1223" y="682"/>
                      <a:pt x="1150" y="721"/>
                    </a:cubicBezTo>
                    <a:close/>
                    <a:moveTo>
                      <a:pt x="1904" y="0"/>
                    </a:moveTo>
                    <a:lnTo>
                      <a:pt x="187" y="0"/>
                    </a:lnTo>
                    <a:cubicBezTo>
                      <a:pt x="85" y="0"/>
                      <a:pt x="1" y="85"/>
                      <a:pt x="1" y="186"/>
                    </a:cubicBezTo>
                    <a:lnTo>
                      <a:pt x="1" y="1504"/>
                    </a:lnTo>
                    <a:cubicBezTo>
                      <a:pt x="1" y="1605"/>
                      <a:pt x="85" y="1690"/>
                      <a:pt x="187" y="1690"/>
                    </a:cubicBezTo>
                    <a:lnTo>
                      <a:pt x="1904" y="1690"/>
                    </a:lnTo>
                    <a:cubicBezTo>
                      <a:pt x="2006" y="1690"/>
                      <a:pt x="2090" y="1605"/>
                      <a:pt x="2090" y="1504"/>
                    </a:cubicBezTo>
                    <a:lnTo>
                      <a:pt x="2090" y="186"/>
                    </a:lnTo>
                    <a:cubicBezTo>
                      <a:pt x="2090" y="85"/>
                      <a:pt x="2006" y="0"/>
                      <a:pt x="190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8" name="Google Shape;1898;p30"/>
            <p:cNvGrpSpPr/>
            <p:nvPr/>
          </p:nvGrpSpPr>
          <p:grpSpPr>
            <a:xfrm>
              <a:off x="3324647" y="2906829"/>
              <a:ext cx="464183" cy="561419"/>
              <a:chOff x="4033219" y="1651080"/>
              <a:chExt cx="226398" cy="273823"/>
            </a:xfrm>
          </p:grpSpPr>
          <p:sp>
            <p:nvSpPr>
              <p:cNvPr id="1899" name="Google Shape;1899;p30"/>
              <p:cNvSpPr/>
              <p:nvPr/>
            </p:nvSpPr>
            <p:spPr>
              <a:xfrm>
                <a:off x="4054549" y="1651080"/>
                <a:ext cx="192184" cy="123214"/>
              </a:xfrm>
              <a:custGeom>
                <a:avLst/>
                <a:gdLst/>
                <a:ahLst/>
                <a:cxnLst/>
                <a:rect l="l" t="t" r="r" b="b"/>
                <a:pathLst>
                  <a:path w="1775" h="1138" extrusionOk="0">
                    <a:moveTo>
                      <a:pt x="249" y="884"/>
                    </a:moveTo>
                    <a:lnTo>
                      <a:pt x="1521" y="884"/>
                    </a:lnTo>
                    <a:cubicBezTo>
                      <a:pt x="1521" y="535"/>
                      <a:pt x="1234" y="254"/>
                      <a:pt x="885" y="254"/>
                    </a:cubicBezTo>
                    <a:cubicBezTo>
                      <a:pt x="536" y="254"/>
                      <a:pt x="254" y="535"/>
                      <a:pt x="249" y="884"/>
                    </a:cubicBezTo>
                    <a:close/>
                    <a:moveTo>
                      <a:pt x="1775" y="1138"/>
                    </a:moveTo>
                    <a:lnTo>
                      <a:pt x="1" y="1138"/>
                    </a:lnTo>
                    <a:lnTo>
                      <a:pt x="1" y="890"/>
                    </a:lnTo>
                    <a:cubicBezTo>
                      <a:pt x="1" y="400"/>
                      <a:pt x="395" y="0"/>
                      <a:pt x="885" y="0"/>
                    </a:cubicBezTo>
                    <a:cubicBezTo>
                      <a:pt x="1375" y="0"/>
                      <a:pt x="1775" y="400"/>
                      <a:pt x="1775" y="89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0" name="Google Shape;1900;p30"/>
              <p:cNvSpPr/>
              <p:nvPr/>
            </p:nvSpPr>
            <p:spPr>
              <a:xfrm>
                <a:off x="4033219" y="1741922"/>
                <a:ext cx="226398" cy="182981"/>
              </a:xfrm>
              <a:custGeom>
                <a:avLst/>
                <a:gdLst/>
                <a:ahLst/>
                <a:cxnLst/>
                <a:rect l="l" t="t" r="r" b="b"/>
                <a:pathLst>
                  <a:path w="2091" h="1690" extrusionOk="0">
                    <a:moveTo>
                      <a:pt x="1274" y="1408"/>
                    </a:moveTo>
                    <a:lnTo>
                      <a:pt x="1133" y="1408"/>
                    </a:lnTo>
                    <a:lnTo>
                      <a:pt x="958" y="1408"/>
                    </a:lnTo>
                    <a:lnTo>
                      <a:pt x="812" y="1408"/>
                    </a:lnTo>
                    <a:lnTo>
                      <a:pt x="941" y="721"/>
                    </a:lnTo>
                    <a:cubicBezTo>
                      <a:pt x="868" y="682"/>
                      <a:pt x="812" y="603"/>
                      <a:pt x="812" y="513"/>
                    </a:cubicBezTo>
                    <a:cubicBezTo>
                      <a:pt x="812" y="383"/>
                      <a:pt x="919" y="282"/>
                      <a:pt x="1043" y="282"/>
                    </a:cubicBezTo>
                    <a:cubicBezTo>
                      <a:pt x="1172" y="282"/>
                      <a:pt x="1274" y="383"/>
                      <a:pt x="1274" y="513"/>
                    </a:cubicBezTo>
                    <a:cubicBezTo>
                      <a:pt x="1274" y="603"/>
                      <a:pt x="1223" y="682"/>
                      <a:pt x="1150" y="721"/>
                    </a:cubicBezTo>
                    <a:close/>
                    <a:moveTo>
                      <a:pt x="1904" y="0"/>
                    </a:moveTo>
                    <a:lnTo>
                      <a:pt x="187" y="0"/>
                    </a:lnTo>
                    <a:cubicBezTo>
                      <a:pt x="85" y="0"/>
                      <a:pt x="1" y="85"/>
                      <a:pt x="1" y="186"/>
                    </a:cubicBezTo>
                    <a:lnTo>
                      <a:pt x="1" y="1504"/>
                    </a:lnTo>
                    <a:cubicBezTo>
                      <a:pt x="1" y="1605"/>
                      <a:pt x="85" y="1690"/>
                      <a:pt x="187" y="1690"/>
                    </a:cubicBezTo>
                    <a:lnTo>
                      <a:pt x="1904" y="1690"/>
                    </a:lnTo>
                    <a:cubicBezTo>
                      <a:pt x="2006" y="1690"/>
                      <a:pt x="2090" y="1605"/>
                      <a:pt x="2090" y="1504"/>
                    </a:cubicBezTo>
                    <a:lnTo>
                      <a:pt x="2090" y="186"/>
                    </a:lnTo>
                    <a:cubicBezTo>
                      <a:pt x="2090" y="85"/>
                      <a:pt x="2006" y="0"/>
                      <a:pt x="190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01" name="Google Shape;1901;p30"/>
            <p:cNvGrpSpPr/>
            <p:nvPr/>
          </p:nvGrpSpPr>
          <p:grpSpPr>
            <a:xfrm>
              <a:off x="3431297" y="2036041"/>
              <a:ext cx="464183" cy="561419"/>
              <a:chOff x="4033219" y="1651080"/>
              <a:chExt cx="226398" cy="273823"/>
            </a:xfrm>
          </p:grpSpPr>
          <p:sp>
            <p:nvSpPr>
              <p:cNvPr id="1902" name="Google Shape;1902;p30"/>
              <p:cNvSpPr/>
              <p:nvPr/>
            </p:nvSpPr>
            <p:spPr>
              <a:xfrm>
                <a:off x="4054549" y="1651080"/>
                <a:ext cx="192184" cy="123214"/>
              </a:xfrm>
              <a:custGeom>
                <a:avLst/>
                <a:gdLst/>
                <a:ahLst/>
                <a:cxnLst/>
                <a:rect l="l" t="t" r="r" b="b"/>
                <a:pathLst>
                  <a:path w="1775" h="1138" extrusionOk="0">
                    <a:moveTo>
                      <a:pt x="249" y="884"/>
                    </a:moveTo>
                    <a:lnTo>
                      <a:pt x="1521" y="884"/>
                    </a:lnTo>
                    <a:cubicBezTo>
                      <a:pt x="1521" y="535"/>
                      <a:pt x="1234" y="254"/>
                      <a:pt x="885" y="254"/>
                    </a:cubicBezTo>
                    <a:cubicBezTo>
                      <a:pt x="536" y="254"/>
                      <a:pt x="254" y="535"/>
                      <a:pt x="249" y="884"/>
                    </a:cubicBezTo>
                    <a:close/>
                    <a:moveTo>
                      <a:pt x="1775" y="1138"/>
                    </a:moveTo>
                    <a:lnTo>
                      <a:pt x="1" y="1138"/>
                    </a:lnTo>
                    <a:lnTo>
                      <a:pt x="1" y="890"/>
                    </a:lnTo>
                    <a:cubicBezTo>
                      <a:pt x="1" y="400"/>
                      <a:pt x="395" y="0"/>
                      <a:pt x="885" y="0"/>
                    </a:cubicBezTo>
                    <a:cubicBezTo>
                      <a:pt x="1375" y="0"/>
                      <a:pt x="1775" y="400"/>
                      <a:pt x="1775" y="89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3" name="Google Shape;1903;p30"/>
              <p:cNvSpPr/>
              <p:nvPr/>
            </p:nvSpPr>
            <p:spPr>
              <a:xfrm>
                <a:off x="4033219" y="1741922"/>
                <a:ext cx="226398" cy="182981"/>
              </a:xfrm>
              <a:custGeom>
                <a:avLst/>
                <a:gdLst/>
                <a:ahLst/>
                <a:cxnLst/>
                <a:rect l="l" t="t" r="r" b="b"/>
                <a:pathLst>
                  <a:path w="2091" h="1690" extrusionOk="0">
                    <a:moveTo>
                      <a:pt x="1274" y="1408"/>
                    </a:moveTo>
                    <a:lnTo>
                      <a:pt x="1133" y="1408"/>
                    </a:lnTo>
                    <a:lnTo>
                      <a:pt x="958" y="1408"/>
                    </a:lnTo>
                    <a:lnTo>
                      <a:pt x="812" y="1408"/>
                    </a:lnTo>
                    <a:lnTo>
                      <a:pt x="941" y="721"/>
                    </a:lnTo>
                    <a:cubicBezTo>
                      <a:pt x="868" y="682"/>
                      <a:pt x="812" y="603"/>
                      <a:pt x="812" y="513"/>
                    </a:cubicBezTo>
                    <a:cubicBezTo>
                      <a:pt x="812" y="383"/>
                      <a:pt x="919" y="282"/>
                      <a:pt x="1043" y="282"/>
                    </a:cubicBezTo>
                    <a:cubicBezTo>
                      <a:pt x="1172" y="282"/>
                      <a:pt x="1274" y="383"/>
                      <a:pt x="1274" y="513"/>
                    </a:cubicBezTo>
                    <a:cubicBezTo>
                      <a:pt x="1274" y="603"/>
                      <a:pt x="1223" y="682"/>
                      <a:pt x="1150" y="721"/>
                    </a:cubicBezTo>
                    <a:close/>
                    <a:moveTo>
                      <a:pt x="1904" y="0"/>
                    </a:moveTo>
                    <a:lnTo>
                      <a:pt x="187" y="0"/>
                    </a:lnTo>
                    <a:cubicBezTo>
                      <a:pt x="85" y="0"/>
                      <a:pt x="1" y="85"/>
                      <a:pt x="1" y="186"/>
                    </a:cubicBezTo>
                    <a:lnTo>
                      <a:pt x="1" y="1504"/>
                    </a:lnTo>
                    <a:cubicBezTo>
                      <a:pt x="1" y="1605"/>
                      <a:pt x="85" y="1690"/>
                      <a:pt x="187" y="1690"/>
                    </a:cubicBezTo>
                    <a:lnTo>
                      <a:pt x="1904" y="1690"/>
                    </a:lnTo>
                    <a:cubicBezTo>
                      <a:pt x="2006" y="1690"/>
                      <a:pt x="2090" y="1605"/>
                      <a:pt x="2090" y="1504"/>
                    </a:cubicBezTo>
                    <a:lnTo>
                      <a:pt x="2090" y="186"/>
                    </a:lnTo>
                    <a:cubicBezTo>
                      <a:pt x="2090" y="85"/>
                      <a:pt x="2006" y="0"/>
                      <a:pt x="190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04" name="Google Shape;1904;p30"/>
            <p:cNvGrpSpPr/>
            <p:nvPr/>
          </p:nvGrpSpPr>
          <p:grpSpPr>
            <a:xfrm>
              <a:off x="4134720" y="3727913"/>
              <a:ext cx="865974" cy="1049548"/>
              <a:chOff x="3074128" y="3497373"/>
              <a:chExt cx="808038" cy="979330"/>
            </a:xfrm>
          </p:grpSpPr>
          <p:sp>
            <p:nvSpPr>
              <p:cNvPr id="1905" name="Google Shape;1905;p30"/>
              <p:cNvSpPr/>
              <p:nvPr/>
            </p:nvSpPr>
            <p:spPr>
              <a:xfrm>
                <a:off x="3149703" y="3497373"/>
                <a:ext cx="687314" cy="440344"/>
              </a:xfrm>
              <a:custGeom>
                <a:avLst/>
                <a:gdLst/>
                <a:ahLst/>
                <a:cxnLst/>
                <a:rect l="l" t="t" r="r" b="b"/>
                <a:pathLst>
                  <a:path w="6348" h="4067" extrusionOk="0">
                    <a:moveTo>
                      <a:pt x="902" y="3165"/>
                    </a:moveTo>
                    <a:lnTo>
                      <a:pt x="5446" y="3165"/>
                    </a:lnTo>
                    <a:cubicBezTo>
                      <a:pt x="5435" y="1915"/>
                      <a:pt x="4421" y="901"/>
                      <a:pt x="3171" y="901"/>
                    </a:cubicBezTo>
                    <a:cubicBezTo>
                      <a:pt x="1927" y="901"/>
                      <a:pt x="907" y="1915"/>
                      <a:pt x="902" y="3165"/>
                    </a:cubicBezTo>
                    <a:close/>
                    <a:moveTo>
                      <a:pt x="6347" y="4066"/>
                    </a:moveTo>
                    <a:lnTo>
                      <a:pt x="1" y="4066"/>
                    </a:lnTo>
                    <a:lnTo>
                      <a:pt x="1" y="3182"/>
                    </a:lnTo>
                    <a:cubicBezTo>
                      <a:pt x="1" y="1425"/>
                      <a:pt x="1425" y="0"/>
                      <a:pt x="3171" y="0"/>
                    </a:cubicBezTo>
                    <a:cubicBezTo>
                      <a:pt x="4923" y="0"/>
                      <a:pt x="6347" y="1425"/>
                      <a:pt x="6347" y="3182"/>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6" name="Google Shape;1906;p30"/>
              <p:cNvSpPr/>
              <p:nvPr/>
            </p:nvSpPr>
            <p:spPr>
              <a:xfrm>
                <a:off x="3074128" y="3822954"/>
                <a:ext cx="808038" cy="653749"/>
              </a:xfrm>
              <a:custGeom>
                <a:avLst/>
                <a:gdLst/>
                <a:ahLst/>
                <a:cxnLst/>
                <a:rect l="l" t="t" r="r" b="b"/>
                <a:pathLst>
                  <a:path w="7463" h="6038" extrusionOk="0">
                    <a:moveTo>
                      <a:pt x="6803" y="1"/>
                    </a:moveTo>
                    <a:lnTo>
                      <a:pt x="659" y="1"/>
                    </a:lnTo>
                    <a:cubicBezTo>
                      <a:pt x="293" y="1"/>
                      <a:pt x="0" y="299"/>
                      <a:pt x="0" y="665"/>
                    </a:cubicBezTo>
                    <a:lnTo>
                      <a:pt x="0" y="5373"/>
                    </a:lnTo>
                    <a:cubicBezTo>
                      <a:pt x="0" y="5739"/>
                      <a:pt x="293" y="6038"/>
                      <a:pt x="659" y="6038"/>
                    </a:cubicBezTo>
                    <a:lnTo>
                      <a:pt x="6803" y="6038"/>
                    </a:lnTo>
                    <a:cubicBezTo>
                      <a:pt x="7169" y="6038"/>
                      <a:pt x="7462" y="5739"/>
                      <a:pt x="7462" y="5373"/>
                    </a:cubicBezTo>
                    <a:lnTo>
                      <a:pt x="7462" y="665"/>
                    </a:lnTo>
                    <a:cubicBezTo>
                      <a:pt x="7462" y="299"/>
                      <a:pt x="7169" y="1"/>
                      <a:pt x="680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7" name="Google Shape;1907;p30"/>
              <p:cNvSpPr/>
              <p:nvPr/>
            </p:nvSpPr>
            <p:spPr>
              <a:xfrm>
                <a:off x="3388772" y="3931553"/>
                <a:ext cx="178758" cy="437204"/>
              </a:xfrm>
              <a:custGeom>
                <a:avLst/>
                <a:gdLst/>
                <a:ahLst/>
                <a:cxnLst/>
                <a:rect l="l" t="t" r="r" b="b"/>
                <a:pathLst>
                  <a:path w="1651" h="4038" extrusionOk="0">
                    <a:moveTo>
                      <a:pt x="1650" y="822"/>
                    </a:moveTo>
                    <a:cubicBezTo>
                      <a:pt x="1650" y="366"/>
                      <a:pt x="1279" y="0"/>
                      <a:pt x="822" y="0"/>
                    </a:cubicBezTo>
                    <a:cubicBezTo>
                      <a:pt x="372" y="0"/>
                      <a:pt x="0" y="366"/>
                      <a:pt x="0" y="822"/>
                    </a:cubicBezTo>
                    <a:cubicBezTo>
                      <a:pt x="0" y="1149"/>
                      <a:pt x="186" y="1425"/>
                      <a:pt x="456" y="1560"/>
                    </a:cubicBezTo>
                    <a:lnTo>
                      <a:pt x="0" y="4038"/>
                    </a:lnTo>
                    <a:lnTo>
                      <a:pt x="513" y="4038"/>
                    </a:lnTo>
                    <a:lnTo>
                      <a:pt x="1138" y="4038"/>
                    </a:lnTo>
                    <a:lnTo>
                      <a:pt x="1650" y="4038"/>
                    </a:lnTo>
                    <a:lnTo>
                      <a:pt x="1194" y="1560"/>
                    </a:lnTo>
                    <a:cubicBezTo>
                      <a:pt x="1464" y="1425"/>
                      <a:pt x="1650" y="1149"/>
                      <a:pt x="1650" y="822"/>
                    </a:cubicBezTo>
                    <a:close/>
                  </a:path>
                </a:pathLst>
              </a:custGeom>
              <a:solidFill>
                <a:srgbClr val="FBAD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08" name="Google Shape;1908;p30"/>
            <p:cNvGrpSpPr/>
            <p:nvPr/>
          </p:nvGrpSpPr>
          <p:grpSpPr>
            <a:xfrm>
              <a:off x="5174858" y="4231406"/>
              <a:ext cx="865969" cy="514186"/>
              <a:chOff x="3730471" y="4355331"/>
              <a:chExt cx="865969" cy="514186"/>
            </a:xfrm>
          </p:grpSpPr>
          <p:sp>
            <p:nvSpPr>
              <p:cNvPr id="1909" name="Google Shape;1909;p30"/>
              <p:cNvSpPr/>
              <p:nvPr/>
            </p:nvSpPr>
            <p:spPr>
              <a:xfrm>
                <a:off x="4120149" y="4393227"/>
                <a:ext cx="455502" cy="455502"/>
              </a:xfrm>
              <a:custGeom>
                <a:avLst/>
                <a:gdLst/>
                <a:ahLst/>
                <a:cxnLst/>
                <a:rect l="l" t="t" r="r" b="b"/>
                <a:pathLst>
                  <a:path w="4207" h="4207" extrusionOk="0">
                    <a:moveTo>
                      <a:pt x="2101" y="4207"/>
                    </a:moveTo>
                    <a:cubicBezTo>
                      <a:pt x="941" y="4207"/>
                      <a:pt x="0" y="3261"/>
                      <a:pt x="0" y="2101"/>
                    </a:cubicBezTo>
                    <a:cubicBezTo>
                      <a:pt x="0" y="941"/>
                      <a:pt x="941" y="0"/>
                      <a:pt x="2101" y="0"/>
                    </a:cubicBezTo>
                    <a:cubicBezTo>
                      <a:pt x="3261" y="0"/>
                      <a:pt x="4207" y="941"/>
                      <a:pt x="4207" y="2101"/>
                    </a:cubicBezTo>
                    <a:cubicBezTo>
                      <a:pt x="4207" y="3261"/>
                      <a:pt x="3261" y="4207"/>
                      <a:pt x="2101" y="4207"/>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0" name="Google Shape;1910;p30"/>
              <p:cNvSpPr/>
              <p:nvPr/>
            </p:nvSpPr>
            <p:spPr>
              <a:xfrm>
                <a:off x="4099360" y="4372439"/>
                <a:ext cx="497079" cy="497079"/>
              </a:xfrm>
              <a:custGeom>
                <a:avLst/>
                <a:gdLst/>
                <a:ahLst/>
                <a:cxnLst/>
                <a:rect l="l" t="t" r="r" b="b"/>
                <a:pathLst>
                  <a:path w="4591" h="4591" extrusionOk="0">
                    <a:moveTo>
                      <a:pt x="2293" y="1"/>
                    </a:moveTo>
                    <a:cubicBezTo>
                      <a:pt x="1026" y="1"/>
                      <a:pt x="1" y="1026"/>
                      <a:pt x="1" y="2293"/>
                    </a:cubicBezTo>
                    <a:cubicBezTo>
                      <a:pt x="1" y="3560"/>
                      <a:pt x="1026" y="4590"/>
                      <a:pt x="2293" y="4590"/>
                    </a:cubicBezTo>
                    <a:cubicBezTo>
                      <a:pt x="3560" y="4590"/>
                      <a:pt x="4590" y="3560"/>
                      <a:pt x="4590" y="2293"/>
                    </a:cubicBezTo>
                    <a:cubicBezTo>
                      <a:pt x="4590" y="1026"/>
                      <a:pt x="3560" y="1"/>
                      <a:pt x="2293" y="1"/>
                    </a:cubicBezTo>
                    <a:close/>
                    <a:moveTo>
                      <a:pt x="2293" y="384"/>
                    </a:moveTo>
                    <a:cubicBezTo>
                      <a:pt x="3346" y="384"/>
                      <a:pt x="4207" y="1240"/>
                      <a:pt x="4207" y="2293"/>
                    </a:cubicBezTo>
                    <a:cubicBezTo>
                      <a:pt x="4207" y="3351"/>
                      <a:pt x="3346" y="4207"/>
                      <a:pt x="2293" y="4207"/>
                    </a:cubicBezTo>
                    <a:cubicBezTo>
                      <a:pt x="1240" y="4207"/>
                      <a:pt x="384" y="3351"/>
                      <a:pt x="384" y="2293"/>
                    </a:cubicBezTo>
                    <a:cubicBezTo>
                      <a:pt x="384" y="1240"/>
                      <a:pt x="1240" y="384"/>
                      <a:pt x="2293" y="384"/>
                    </a:cubicBezTo>
                    <a:close/>
                  </a:path>
                </a:pathLst>
              </a:custGeom>
              <a:solidFill>
                <a:srgbClr val="FBAD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1" name="Google Shape;1911;p30"/>
              <p:cNvSpPr/>
              <p:nvPr/>
            </p:nvSpPr>
            <p:spPr>
              <a:xfrm>
                <a:off x="4263395" y="4468803"/>
                <a:ext cx="172695" cy="290928"/>
              </a:xfrm>
              <a:custGeom>
                <a:avLst/>
                <a:gdLst/>
                <a:ahLst/>
                <a:cxnLst/>
                <a:rect l="l" t="t" r="r" b="b"/>
                <a:pathLst>
                  <a:path w="1595" h="2687" extrusionOk="0">
                    <a:moveTo>
                      <a:pt x="935" y="1200"/>
                    </a:moveTo>
                    <a:lnTo>
                      <a:pt x="699" y="1144"/>
                    </a:lnTo>
                    <a:cubicBezTo>
                      <a:pt x="535" y="1093"/>
                      <a:pt x="412" y="1031"/>
                      <a:pt x="412" y="896"/>
                    </a:cubicBezTo>
                    <a:cubicBezTo>
                      <a:pt x="412" y="766"/>
                      <a:pt x="496" y="665"/>
                      <a:pt x="699" y="631"/>
                    </a:cubicBezTo>
                    <a:lnTo>
                      <a:pt x="935" y="626"/>
                    </a:lnTo>
                    <a:cubicBezTo>
                      <a:pt x="1082" y="642"/>
                      <a:pt x="1245" y="687"/>
                      <a:pt x="1397" y="778"/>
                    </a:cubicBezTo>
                    <a:lnTo>
                      <a:pt x="1515" y="490"/>
                    </a:lnTo>
                    <a:cubicBezTo>
                      <a:pt x="1358" y="389"/>
                      <a:pt x="1144" y="327"/>
                      <a:pt x="935" y="316"/>
                    </a:cubicBezTo>
                    <a:lnTo>
                      <a:pt x="935" y="0"/>
                    </a:lnTo>
                    <a:lnTo>
                      <a:pt x="699" y="0"/>
                    </a:lnTo>
                    <a:lnTo>
                      <a:pt x="699" y="321"/>
                    </a:lnTo>
                    <a:cubicBezTo>
                      <a:pt x="254" y="366"/>
                      <a:pt x="40" y="620"/>
                      <a:pt x="40" y="913"/>
                    </a:cubicBezTo>
                    <a:cubicBezTo>
                      <a:pt x="40" y="1307"/>
                      <a:pt x="383" y="1408"/>
                      <a:pt x="699" y="1487"/>
                    </a:cubicBezTo>
                    <a:lnTo>
                      <a:pt x="935" y="1549"/>
                    </a:lnTo>
                    <a:cubicBezTo>
                      <a:pt x="1104" y="1594"/>
                      <a:pt x="1228" y="1662"/>
                      <a:pt x="1228" y="1803"/>
                    </a:cubicBezTo>
                    <a:cubicBezTo>
                      <a:pt x="1228" y="1926"/>
                      <a:pt x="1144" y="2022"/>
                      <a:pt x="935" y="2056"/>
                    </a:cubicBezTo>
                    <a:lnTo>
                      <a:pt x="699" y="2062"/>
                    </a:lnTo>
                    <a:cubicBezTo>
                      <a:pt x="479" y="2039"/>
                      <a:pt x="265" y="1955"/>
                      <a:pt x="124" y="1842"/>
                    </a:cubicBezTo>
                    <a:lnTo>
                      <a:pt x="0" y="2129"/>
                    </a:lnTo>
                    <a:cubicBezTo>
                      <a:pt x="147" y="2259"/>
                      <a:pt x="417" y="2349"/>
                      <a:pt x="699" y="2366"/>
                    </a:cubicBezTo>
                    <a:lnTo>
                      <a:pt x="699" y="2687"/>
                    </a:lnTo>
                    <a:lnTo>
                      <a:pt x="935" y="2687"/>
                    </a:lnTo>
                    <a:lnTo>
                      <a:pt x="935" y="2366"/>
                    </a:lnTo>
                    <a:cubicBezTo>
                      <a:pt x="1380" y="2321"/>
                      <a:pt x="1594" y="2067"/>
                      <a:pt x="1594" y="1774"/>
                    </a:cubicBezTo>
                    <a:cubicBezTo>
                      <a:pt x="1594" y="1380"/>
                      <a:pt x="1251" y="1279"/>
                      <a:pt x="935" y="1200"/>
                    </a:cubicBezTo>
                    <a:close/>
                  </a:path>
                </a:pathLst>
              </a:custGeom>
              <a:solidFill>
                <a:srgbClr val="FBAD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2" name="Google Shape;1912;p30"/>
              <p:cNvSpPr/>
              <p:nvPr/>
            </p:nvSpPr>
            <p:spPr>
              <a:xfrm>
                <a:off x="3751151" y="4376120"/>
                <a:ext cx="455611" cy="455611"/>
              </a:xfrm>
              <a:custGeom>
                <a:avLst/>
                <a:gdLst/>
                <a:ahLst/>
                <a:cxnLst/>
                <a:rect l="l" t="t" r="r" b="b"/>
                <a:pathLst>
                  <a:path w="4208" h="4208" extrusionOk="0">
                    <a:moveTo>
                      <a:pt x="2102" y="4207"/>
                    </a:moveTo>
                    <a:cubicBezTo>
                      <a:pt x="941" y="4207"/>
                      <a:pt x="1" y="3267"/>
                      <a:pt x="1" y="2107"/>
                    </a:cubicBezTo>
                    <a:cubicBezTo>
                      <a:pt x="1" y="947"/>
                      <a:pt x="941" y="0"/>
                      <a:pt x="2102" y="0"/>
                    </a:cubicBezTo>
                    <a:cubicBezTo>
                      <a:pt x="3262" y="0"/>
                      <a:pt x="4208" y="947"/>
                      <a:pt x="4208" y="2107"/>
                    </a:cubicBezTo>
                    <a:cubicBezTo>
                      <a:pt x="4208" y="3267"/>
                      <a:pt x="3262" y="4207"/>
                      <a:pt x="2102" y="4207"/>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3" name="Google Shape;1913;p30"/>
              <p:cNvSpPr/>
              <p:nvPr/>
            </p:nvSpPr>
            <p:spPr>
              <a:xfrm>
                <a:off x="3730471" y="4355331"/>
                <a:ext cx="497079" cy="497079"/>
              </a:xfrm>
              <a:custGeom>
                <a:avLst/>
                <a:gdLst/>
                <a:ahLst/>
                <a:cxnLst/>
                <a:rect l="l" t="t" r="r" b="b"/>
                <a:pathLst>
                  <a:path w="4591" h="4591" extrusionOk="0">
                    <a:moveTo>
                      <a:pt x="2293" y="1"/>
                    </a:moveTo>
                    <a:cubicBezTo>
                      <a:pt x="1025" y="1"/>
                      <a:pt x="0" y="1032"/>
                      <a:pt x="0" y="2299"/>
                    </a:cubicBezTo>
                    <a:cubicBezTo>
                      <a:pt x="0" y="3566"/>
                      <a:pt x="1025" y="4591"/>
                      <a:pt x="2293" y="4591"/>
                    </a:cubicBezTo>
                    <a:cubicBezTo>
                      <a:pt x="3560" y="4591"/>
                      <a:pt x="4590" y="3566"/>
                      <a:pt x="4590" y="2299"/>
                    </a:cubicBezTo>
                    <a:cubicBezTo>
                      <a:pt x="4590" y="1032"/>
                      <a:pt x="3560" y="1"/>
                      <a:pt x="2293" y="1"/>
                    </a:cubicBezTo>
                    <a:close/>
                    <a:moveTo>
                      <a:pt x="2293" y="384"/>
                    </a:moveTo>
                    <a:cubicBezTo>
                      <a:pt x="3346" y="384"/>
                      <a:pt x="4207" y="1240"/>
                      <a:pt x="4207" y="2299"/>
                    </a:cubicBezTo>
                    <a:cubicBezTo>
                      <a:pt x="4207" y="3352"/>
                      <a:pt x="3346" y="4208"/>
                      <a:pt x="2293" y="4208"/>
                    </a:cubicBezTo>
                    <a:cubicBezTo>
                      <a:pt x="1239" y="4208"/>
                      <a:pt x="383" y="3352"/>
                      <a:pt x="383" y="2299"/>
                    </a:cubicBezTo>
                    <a:cubicBezTo>
                      <a:pt x="383" y="1240"/>
                      <a:pt x="1239" y="384"/>
                      <a:pt x="2293" y="384"/>
                    </a:cubicBezTo>
                    <a:close/>
                  </a:path>
                </a:pathLst>
              </a:custGeom>
              <a:solidFill>
                <a:srgbClr val="FBAD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4" name="Google Shape;1914;p30"/>
              <p:cNvSpPr/>
              <p:nvPr/>
            </p:nvSpPr>
            <p:spPr>
              <a:xfrm>
                <a:off x="3894506" y="4451695"/>
                <a:ext cx="172695" cy="290928"/>
              </a:xfrm>
              <a:custGeom>
                <a:avLst/>
                <a:gdLst/>
                <a:ahLst/>
                <a:cxnLst/>
                <a:rect l="l" t="t" r="r" b="b"/>
                <a:pathLst>
                  <a:path w="1595" h="2687" extrusionOk="0">
                    <a:moveTo>
                      <a:pt x="935" y="1206"/>
                    </a:moveTo>
                    <a:lnTo>
                      <a:pt x="699" y="1144"/>
                    </a:lnTo>
                    <a:cubicBezTo>
                      <a:pt x="535" y="1093"/>
                      <a:pt x="411" y="1031"/>
                      <a:pt x="411" y="896"/>
                    </a:cubicBezTo>
                    <a:cubicBezTo>
                      <a:pt x="411" y="767"/>
                      <a:pt x="496" y="665"/>
                      <a:pt x="699" y="637"/>
                    </a:cubicBezTo>
                    <a:lnTo>
                      <a:pt x="935" y="626"/>
                    </a:lnTo>
                    <a:cubicBezTo>
                      <a:pt x="1087" y="643"/>
                      <a:pt x="1245" y="693"/>
                      <a:pt x="1397" y="784"/>
                    </a:cubicBezTo>
                    <a:lnTo>
                      <a:pt x="1515" y="491"/>
                    </a:lnTo>
                    <a:cubicBezTo>
                      <a:pt x="1358" y="389"/>
                      <a:pt x="1144" y="327"/>
                      <a:pt x="935" y="316"/>
                    </a:cubicBezTo>
                    <a:lnTo>
                      <a:pt x="935" y="1"/>
                    </a:lnTo>
                    <a:lnTo>
                      <a:pt x="699" y="1"/>
                    </a:lnTo>
                    <a:lnTo>
                      <a:pt x="699" y="322"/>
                    </a:lnTo>
                    <a:cubicBezTo>
                      <a:pt x="254" y="367"/>
                      <a:pt x="40" y="620"/>
                      <a:pt x="40" y="913"/>
                    </a:cubicBezTo>
                    <a:cubicBezTo>
                      <a:pt x="40" y="1307"/>
                      <a:pt x="383" y="1414"/>
                      <a:pt x="699" y="1487"/>
                    </a:cubicBezTo>
                    <a:lnTo>
                      <a:pt x="935" y="1549"/>
                    </a:lnTo>
                    <a:cubicBezTo>
                      <a:pt x="1104" y="1600"/>
                      <a:pt x="1228" y="1662"/>
                      <a:pt x="1228" y="1803"/>
                    </a:cubicBezTo>
                    <a:cubicBezTo>
                      <a:pt x="1228" y="1927"/>
                      <a:pt x="1144" y="2022"/>
                      <a:pt x="935" y="2056"/>
                    </a:cubicBezTo>
                    <a:lnTo>
                      <a:pt x="699" y="2062"/>
                    </a:lnTo>
                    <a:cubicBezTo>
                      <a:pt x="479" y="2039"/>
                      <a:pt x="265" y="1961"/>
                      <a:pt x="130" y="1842"/>
                    </a:cubicBezTo>
                    <a:lnTo>
                      <a:pt x="0" y="2135"/>
                    </a:lnTo>
                    <a:cubicBezTo>
                      <a:pt x="147" y="2259"/>
                      <a:pt x="417" y="2355"/>
                      <a:pt x="699" y="2372"/>
                    </a:cubicBezTo>
                    <a:lnTo>
                      <a:pt x="699" y="2687"/>
                    </a:lnTo>
                    <a:lnTo>
                      <a:pt x="935" y="2687"/>
                    </a:lnTo>
                    <a:lnTo>
                      <a:pt x="935" y="2366"/>
                    </a:lnTo>
                    <a:cubicBezTo>
                      <a:pt x="1380" y="2321"/>
                      <a:pt x="1594" y="2068"/>
                      <a:pt x="1594" y="1780"/>
                    </a:cubicBezTo>
                    <a:cubicBezTo>
                      <a:pt x="1594" y="1380"/>
                      <a:pt x="1251" y="1279"/>
                      <a:pt x="935" y="1206"/>
                    </a:cubicBezTo>
                    <a:close/>
                  </a:path>
                </a:pathLst>
              </a:custGeom>
              <a:solidFill>
                <a:srgbClr val="FBAD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15" name="Google Shape;1915;p30"/>
            <p:cNvGrpSpPr/>
            <p:nvPr/>
          </p:nvGrpSpPr>
          <p:grpSpPr>
            <a:xfrm>
              <a:off x="2893400" y="3626767"/>
              <a:ext cx="670207" cy="1164038"/>
              <a:chOff x="1436375" y="3317530"/>
              <a:chExt cx="670207" cy="1164038"/>
            </a:xfrm>
          </p:grpSpPr>
          <p:sp>
            <p:nvSpPr>
              <p:cNvPr id="1916" name="Google Shape;1916;p30"/>
              <p:cNvSpPr/>
              <p:nvPr/>
            </p:nvSpPr>
            <p:spPr>
              <a:xfrm>
                <a:off x="1436375" y="3317530"/>
                <a:ext cx="670207" cy="1164038"/>
              </a:xfrm>
              <a:custGeom>
                <a:avLst/>
                <a:gdLst/>
                <a:ahLst/>
                <a:cxnLst/>
                <a:rect l="l" t="t" r="r" b="b"/>
                <a:pathLst>
                  <a:path w="6190" h="10751" extrusionOk="0">
                    <a:moveTo>
                      <a:pt x="6189" y="10154"/>
                    </a:moveTo>
                    <a:cubicBezTo>
                      <a:pt x="6189" y="10463"/>
                      <a:pt x="5908" y="10751"/>
                      <a:pt x="5598" y="10751"/>
                    </a:cubicBezTo>
                    <a:lnTo>
                      <a:pt x="603" y="10751"/>
                    </a:lnTo>
                    <a:cubicBezTo>
                      <a:pt x="293" y="10751"/>
                      <a:pt x="0" y="10463"/>
                      <a:pt x="0" y="10154"/>
                    </a:cubicBezTo>
                    <a:lnTo>
                      <a:pt x="0" y="636"/>
                    </a:lnTo>
                    <a:cubicBezTo>
                      <a:pt x="0" y="327"/>
                      <a:pt x="293" y="0"/>
                      <a:pt x="603" y="0"/>
                    </a:cubicBezTo>
                    <a:lnTo>
                      <a:pt x="5598" y="0"/>
                    </a:lnTo>
                    <a:cubicBezTo>
                      <a:pt x="5908" y="0"/>
                      <a:pt x="6189" y="327"/>
                      <a:pt x="6189" y="636"/>
                    </a:cubicBezTo>
                    <a:close/>
                  </a:path>
                </a:pathLst>
              </a:custGeom>
              <a:solidFill>
                <a:srgbClr val="1547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7" name="Google Shape;1917;p30"/>
              <p:cNvSpPr/>
              <p:nvPr/>
            </p:nvSpPr>
            <p:spPr>
              <a:xfrm>
                <a:off x="1464418" y="3393755"/>
                <a:ext cx="606109" cy="956154"/>
              </a:xfrm>
              <a:custGeom>
                <a:avLst/>
                <a:gdLst/>
                <a:ahLst/>
                <a:cxnLst/>
                <a:rect l="l" t="t" r="r" b="b"/>
                <a:pathLst>
                  <a:path w="5598" h="8831" extrusionOk="0">
                    <a:moveTo>
                      <a:pt x="5598" y="8830"/>
                    </a:moveTo>
                    <a:lnTo>
                      <a:pt x="0" y="8830"/>
                    </a:lnTo>
                    <a:lnTo>
                      <a:pt x="0" y="0"/>
                    </a:lnTo>
                    <a:lnTo>
                      <a:pt x="559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8" name="Google Shape;1918;p30"/>
              <p:cNvSpPr/>
              <p:nvPr/>
            </p:nvSpPr>
            <p:spPr>
              <a:xfrm>
                <a:off x="1741166" y="3325975"/>
                <a:ext cx="60524" cy="60524"/>
              </a:xfrm>
              <a:custGeom>
                <a:avLst/>
                <a:gdLst/>
                <a:ahLst/>
                <a:cxnLst/>
                <a:rect l="l" t="t" r="r" b="b"/>
                <a:pathLst>
                  <a:path w="559" h="559" extrusionOk="0">
                    <a:moveTo>
                      <a:pt x="558" y="277"/>
                    </a:moveTo>
                    <a:cubicBezTo>
                      <a:pt x="558" y="435"/>
                      <a:pt x="434" y="558"/>
                      <a:pt x="282" y="558"/>
                    </a:cubicBezTo>
                    <a:cubicBezTo>
                      <a:pt x="125" y="558"/>
                      <a:pt x="1" y="435"/>
                      <a:pt x="1" y="277"/>
                    </a:cubicBezTo>
                    <a:cubicBezTo>
                      <a:pt x="1" y="125"/>
                      <a:pt x="125" y="1"/>
                      <a:pt x="282" y="1"/>
                    </a:cubicBezTo>
                    <a:cubicBezTo>
                      <a:pt x="434" y="1"/>
                      <a:pt x="558" y="125"/>
                      <a:pt x="558" y="27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9" name="Google Shape;1919;p30"/>
              <p:cNvSpPr/>
              <p:nvPr/>
            </p:nvSpPr>
            <p:spPr>
              <a:xfrm>
                <a:off x="1760764" y="3345573"/>
                <a:ext cx="21438" cy="21438"/>
              </a:xfrm>
              <a:custGeom>
                <a:avLst/>
                <a:gdLst/>
                <a:ahLst/>
                <a:cxnLst/>
                <a:rect l="l" t="t" r="r" b="b"/>
                <a:pathLst>
                  <a:path w="198" h="198" extrusionOk="0">
                    <a:moveTo>
                      <a:pt x="197" y="96"/>
                    </a:moveTo>
                    <a:cubicBezTo>
                      <a:pt x="197" y="152"/>
                      <a:pt x="152" y="197"/>
                      <a:pt x="101" y="197"/>
                    </a:cubicBezTo>
                    <a:cubicBezTo>
                      <a:pt x="45" y="197"/>
                      <a:pt x="0" y="152"/>
                      <a:pt x="0" y="96"/>
                    </a:cubicBezTo>
                    <a:cubicBezTo>
                      <a:pt x="0" y="45"/>
                      <a:pt x="45" y="0"/>
                      <a:pt x="101" y="0"/>
                    </a:cubicBezTo>
                    <a:cubicBezTo>
                      <a:pt x="152" y="0"/>
                      <a:pt x="197" y="45"/>
                      <a:pt x="197" y="96"/>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0" name="Google Shape;1920;p30"/>
              <p:cNvSpPr/>
              <p:nvPr/>
            </p:nvSpPr>
            <p:spPr>
              <a:xfrm>
                <a:off x="1578431" y="4387604"/>
                <a:ext cx="385991" cy="41577"/>
              </a:xfrm>
              <a:custGeom>
                <a:avLst/>
                <a:gdLst/>
                <a:ahLst/>
                <a:cxnLst/>
                <a:rect l="l" t="t" r="r" b="b"/>
                <a:pathLst>
                  <a:path w="3565" h="384" extrusionOk="0">
                    <a:moveTo>
                      <a:pt x="3373" y="383"/>
                    </a:moveTo>
                    <a:lnTo>
                      <a:pt x="192" y="383"/>
                    </a:lnTo>
                    <a:cubicBezTo>
                      <a:pt x="85" y="383"/>
                      <a:pt x="0" y="293"/>
                      <a:pt x="0" y="192"/>
                    </a:cubicBezTo>
                    <a:cubicBezTo>
                      <a:pt x="0" y="85"/>
                      <a:pt x="85" y="0"/>
                      <a:pt x="192" y="0"/>
                    </a:cubicBezTo>
                    <a:lnTo>
                      <a:pt x="3373" y="0"/>
                    </a:lnTo>
                    <a:cubicBezTo>
                      <a:pt x="3480" y="0"/>
                      <a:pt x="3565" y="85"/>
                      <a:pt x="3565" y="192"/>
                    </a:cubicBezTo>
                    <a:cubicBezTo>
                      <a:pt x="3565" y="293"/>
                      <a:pt x="3480" y="383"/>
                      <a:pt x="3373" y="383"/>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21" name="Google Shape;1921;p30"/>
              <p:cNvGrpSpPr/>
              <p:nvPr/>
            </p:nvGrpSpPr>
            <p:grpSpPr>
              <a:xfrm>
                <a:off x="1591102" y="3670752"/>
                <a:ext cx="338682" cy="372845"/>
                <a:chOff x="1550827" y="3456140"/>
                <a:chExt cx="338682" cy="372845"/>
              </a:xfrm>
            </p:grpSpPr>
            <p:sp>
              <p:nvSpPr>
                <p:cNvPr id="1922" name="Google Shape;1922;p30"/>
                <p:cNvSpPr/>
                <p:nvPr/>
              </p:nvSpPr>
              <p:spPr>
                <a:xfrm>
                  <a:off x="1550827" y="3456140"/>
                  <a:ext cx="338682" cy="372845"/>
                </a:xfrm>
                <a:custGeom>
                  <a:avLst/>
                  <a:gdLst/>
                  <a:ahLst/>
                  <a:cxnLst/>
                  <a:rect l="l" t="t" r="r" b="b"/>
                  <a:pathLst>
                    <a:path w="7520" h="8279" extrusionOk="0">
                      <a:moveTo>
                        <a:pt x="7395" y="1780"/>
                      </a:moveTo>
                      <a:cubicBezTo>
                        <a:pt x="7519" y="5852"/>
                        <a:pt x="3695" y="8279"/>
                        <a:pt x="3695" y="8279"/>
                      </a:cubicBezTo>
                      <a:cubicBezTo>
                        <a:pt x="3695" y="8279"/>
                        <a:pt x="125" y="6218"/>
                        <a:pt x="1" y="1780"/>
                      </a:cubicBezTo>
                      <a:cubicBezTo>
                        <a:pt x="2451" y="1780"/>
                        <a:pt x="3695" y="1"/>
                        <a:pt x="3695" y="1"/>
                      </a:cubicBezTo>
                      <a:cubicBezTo>
                        <a:pt x="3695" y="1"/>
                        <a:pt x="4861" y="1645"/>
                        <a:pt x="7395" y="178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3" name="Google Shape;1923;p30"/>
                <p:cNvSpPr/>
                <p:nvPr/>
              </p:nvSpPr>
              <p:spPr>
                <a:xfrm>
                  <a:off x="1599557" y="3510408"/>
                  <a:ext cx="239690" cy="264085"/>
                </a:xfrm>
                <a:custGeom>
                  <a:avLst/>
                  <a:gdLst/>
                  <a:ahLst/>
                  <a:cxnLst/>
                  <a:rect l="l" t="t" r="r" b="b"/>
                  <a:pathLst>
                    <a:path w="5322" h="5864" extrusionOk="0">
                      <a:moveTo>
                        <a:pt x="5232" y="1268"/>
                      </a:moveTo>
                      <a:cubicBezTo>
                        <a:pt x="5322" y="4146"/>
                        <a:pt x="2619" y="5863"/>
                        <a:pt x="2619" y="5863"/>
                      </a:cubicBezTo>
                      <a:cubicBezTo>
                        <a:pt x="2619" y="5863"/>
                        <a:pt x="90" y="4405"/>
                        <a:pt x="0" y="1268"/>
                      </a:cubicBezTo>
                      <a:cubicBezTo>
                        <a:pt x="1735" y="1268"/>
                        <a:pt x="2619" y="1"/>
                        <a:pt x="2619" y="1"/>
                      </a:cubicBezTo>
                      <a:cubicBezTo>
                        <a:pt x="2619" y="1"/>
                        <a:pt x="3441" y="1167"/>
                        <a:pt x="5232" y="1268"/>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grpSp>
          <p:nvGrpSpPr>
            <p:cNvPr id="1924" name="Google Shape;1924;p30"/>
            <p:cNvGrpSpPr/>
            <p:nvPr/>
          </p:nvGrpSpPr>
          <p:grpSpPr>
            <a:xfrm>
              <a:off x="3522043" y="3949694"/>
              <a:ext cx="945111" cy="788554"/>
              <a:chOff x="2073568" y="3589406"/>
              <a:chExt cx="945111" cy="788554"/>
            </a:xfrm>
          </p:grpSpPr>
          <p:sp>
            <p:nvSpPr>
              <p:cNvPr id="1925" name="Google Shape;1925;p30"/>
              <p:cNvSpPr/>
              <p:nvPr/>
            </p:nvSpPr>
            <p:spPr>
              <a:xfrm>
                <a:off x="2096738" y="3781485"/>
                <a:ext cx="885994" cy="543420"/>
              </a:xfrm>
              <a:custGeom>
                <a:avLst/>
                <a:gdLst/>
                <a:ahLst/>
                <a:cxnLst/>
                <a:rect l="l" t="t" r="r" b="b"/>
                <a:pathLst>
                  <a:path w="8183" h="5019" extrusionOk="0">
                    <a:moveTo>
                      <a:pt x="1813" y="654"/>
                    </a:moveTo>
                    <a:lnTo>
                      <a:pt x="1813" y="355"/>
                    </a:lnTo>
                    <a:cubicBezTo>
                      <a:pt x="1813" y="158"/>
                      <a:pt x="1656" y="1"/>
                      <a:pt x="1464" y="1"/>
                    </a:cubicBezTo>
                    <a:lnTo>
                      <a:pt x="0" y="1"/>
                    </a:lnTo>
                    <a:lnTo>
                      <a:pt x="0" y="654"/>
                    </a:lnTo>
                    <a:lnTo>
                      <a:pt x="0" y="654"/>
                    </a:lnTo>
                    <a:lnTo>
                      <a:pt x="0" y="5018"/>
                    </a:lnTo>
                    <a:lnTo>
                      <a:pt x="8183" y="5018"/>
                    </a:lnTo>
                    <a:lnTo>
                      <a:pt x="8183" y="654"/>
                    </a:lnTo>
                    <a:close/>
                  </a:path>
                </a:pathLst>
              </a:custGeom>
              <a:solidFill>
                <a:srgbClr val="E7B6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6" name="Google Shape;1926;p30"/>
              <p:cNvSpPr/>
              <p:nvPr/>
            </p:nvSpPr>
            <p:spPr>
              <a:xfrm>
                <a:off x="2262506" y="3589406"/>
                <a:ext cx="739718" cy="775772"/>
              </a:xfrm>
              <a:custGeom>
                <a:avLst/>
                <a:gdLst/>
                <a:ahLst/>
                <a:cxnLst/>
                <a:rect l="l" t="t" r="r" b="b"/>
                <a:pathLst>
                  <a:path w="6832" h="7165" extrusionOk="0">
                    <a:moveTo>
                      <a:pt x="5497" y="6916"/>
                    </a:moveTo>
                    <a:cubicBezTo>
                      <a:pt x="5458" y="7085"/>
                      <a:pt x="5311" y="7164"/>
                      <a:pt x="5120" y="7119"/>
                    </a:cubicBezTo>
                    <a:lnTo>
                      <a:pt x="339" y="5976"/>
                    </a:lnTo>
                    <a:cubicBezTo>
                      <a:pt x="147" y="5931"/>
                      <a:pt x="1" y="5779"/>
                      <a:pt x="40" y="5610"/>
                    </a:cubicBezTo>
                    <a:lnTo>
                      <a:pt x="1330" y="215"/>
                    </a:lnTo>
                    <a:cubicBezTo>
                      <a:pt x="1369" y="46"/>
                      <a:pt x="1566" y="1"/>
                      <a:pt x="1752" y="46"/>
                    </a:cubicBezTo>
                    <a:lnTo>
                      <a:pt x="6539" y="1189"/>
                    </a:lnTo>
                    <a:cubicBezTo>
                      <a:pt x="6730" y="1234"/>
                      <a:pt x="6832" y="1352"/>
                      <a:pt x="6792" y="152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7" name="Google Shape;1927;p30"/>
              <p:cNvSpPr/>
              <p:nvPr/>
            </p:nvSpPr>
            <p:spPr>
              <a:xfrm>
                <a:off x="2266837" y="3622322"/>
                <a:ext cx="728674" cy="733005"/>
              </a:xfrm>
              <a:custGeom>
                <a:avLst/>
                <a:gdLst/>
                <a:ahLst/>
                <a:cxnLst/>
                <a:rect l="l" t="t" r="r" b="b"/>
                <a:pathLst>
                  <a:path w="6730" h="6770" extrusionOk="0">
                    <a:moveTo>
                      <a:pt x="5502" y="6449"/>
                    </a:moveTo>
                    <a:cubicBezTo>
                      <a:pt x="5463" y="6601"/>
                      <a:pt x="5294" y="6770"/>
                      <a:pt x="5102" y="6725"/>
                    </a:cubicBezTo>
                    <a:lnTo>
                      <a:pt x="321" y="5582"/>
                    </a:lnTo>
                    <a:cubicBezTo>
                      <a:pt x="130" y="5537"/>
                      <a:pt x="0" y="5294"/>
                      <a:pt x="40" y="5142"/>
                    </a:cubicBezTo>
                    <a:lnTo>
                      <a:pt x="1267" y="1"/>
                    </a:lnTo>
                    <a:lnTo>
                      <a:pt x="6730" y="1307"/>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8" name="Google Shape;1928;p30"/>
              <p:cNvSpPr/>
              <p:nvPr/>
            </p:nvSpPr>
            <p:spPr>
              <a:xfrm>
                <a:off x="2268677" y="3622971"/>
                <a:ext cx="426269" cy="654399"/>
              </a:xfrm>
              <a:custGeom>
                <a:avLst/>
                <a:gdLst/>
                <a:ahLst/>
                <a:cxnLst/>
                <a:rect l="l" t="t" r="r" b="b"/>
                <a:pathLst>
                  <a:path w="3937" h="6044" extrusionOk="0">
                    <a:moveTo>
                      <a:pt x="3937" y="642"/>
                    </a:moveTo>
                    <a:lnTo>
                      <a:pt x="1250" y="0"/>
                    </a:lnTo>
                    <a:lnTo>
                      <a:pt x="34" y="5086"/>
                    </a:lnTo>
                    <a:cubicBezTo>
                      <a:pt x="0" y="5232"/>
                      <a:pt x="73" y="5429"/>
                      <a:pt x="270" y="5474"/>
                    </a:cubicBezTo>
                    <a:lnTo>
                      <a:pt x="2647" y="6043"/>
                    </a:lnTo>
                    <a:close/>
                  </a:path>
                </a:pathLst>
              </a:custGeom>
              <a:solidFill>
                <a:srgbClr val="EA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9" name="Google Shape;1929;p30"/>
              <p:cNvSpPr/>
              <p:nvPr/>
            </p:nvSpPr>
            <p:spPr>
              <a:xfrm>
                <a:off x="2338189" y="4061374"/>
                <a:ext cx="397035" cy="105566"/>
              </a:xfrm>
              <a:custGeom>
                <a:avLst/>
                <a:gdLst/>
                <a:ahLst/>
                <a:cxnLst/>
                <a:rect l="l" t="t" r="r" b="b"/>
                <a:pathLst>
                  <a:path w="3667" h="975" extrusionOk="0">
                    <a:moveTo>
                      <a:pt x="3638" y="975"/>
                    </a:moveTo>
                    <a:lnTo>
                      <a:pt x="0" y="108"/>
                    </a:lnTo>
                    <a:lnTo>
                      <a:pt x="23" y="1"/>
                    </a:lnTo>
                    <a:lnTo>
                      <a:pt x="3666" y="868"/>
                    </a:lnTo>
                    <a:close/>
                  </a:path>
                </a:pathLst>
              </a:custGeom>
              <a:solidFill>
                <a:srgbClr val="10DF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0" name="Google Shape;1930;p30"/>
              <p:cNvSpPr/>
              <p:nvPr/>
            </p:nvSpPr>
            <p:spPr>
              <a:xfrm>
                <a:off x="2326604" y="4096130"/>
                <a:ext cx="518300" cy="145843"/>
              </a:xfrm>
              <a:custGeom>
                <a:avLst/>
                <a:gdLst/>
                <a:ahLst/>
                <a:cxnLst/>
                <a:rect l="l" t="t" r="r" b="b"/>
                <a:pathLst>
                  <a:path w="4787" h="1347" extrusionOk="0">
                    <a:moveTo>
                      <a:pt x="4736" y="1346"/>
                    </a:moveTo>
                    <a:lnTo>
                      <a:pt x="0" y="215"/>
                    </a:lnTo>
                    <a:lnTo>
                      <a:pt x="56" y="1"/>
                    </a:lnTo>
                    <a:lnTo>
                      <a:pt x="4787" y="1132"/>
                    </a:lnTo>
                    <a:close/>
                  </a:path>
                </a:pathLst>
              </a:custGeom>
              <a:solidFill>
                <a:srgbClr val="10DF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1" name="Google Shape;1931;p30"/>
              <p:cNvSpPr/>
              <p:nvPr/>
            </p:nvSpPr>
            <p:spPr>
              <a:xfrm>
                <a:off x="2318592" y="4130886"/>
                <a:ext cx="373324" cy="111737"/>
              </a:xfrm>
              <a:custGeom>
                <a:avLst/>
                <a:gdLst/>
                <a:ahLst/>
                <a:cxnLst/>
                <a:rect l="l" t="t" r="r" b="b"/>
                <a:pathLst>
                  <a:path w="3448" h="1032" extrusionOk="0">
                    <a:moveTo>
                      <a:pt x="3397" y="1031"/>
                    </a:moveTo>
                    <a:lnTo>
                      <a:pt x="1" y="220"/>
                    </a:lnTo>
                    <a:lnTo>
                      <a:pt x="52" y="1"/>
                    </a:lnTo>
                    <a:lnTo>
                      <a:pt x="3447" y="817"/>
                    </a:lnTo>
                    <a:close/>
                  </a:path>
                </a:pathLst>
              </a:custGeom>
              <a:solidFill>
                <a:srgbClr val="10DF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2" name="Google Shape;1932;p30"/>
              <p:cNvSpPr/>
              <p:nvPr/>
            </p:nvSpPr>
            <p:spPr>
              <a:xfrm>
                <a:off x="2310146" y="4166292"/>
                <a:ext cx="452471" cy="129927"/>
              </a:xfrm>
              <a:custGeom>
                <a:avLst/>
                <a:gdLst/>
                <a:ahLst/>
                <a:cxnLst/>
                <a:rect l="l" t="t" r="r" b="b"/>
                <a:pathLst>
                  <a:path w="4179" h="1200" extrusionOk="0">
                    <a:moveTo>
                      <a:pt x="4128" y="1200"/>
                    </a:moveTo>
                    <a:lnTo>
                      <a:pt x="0" y="214"/>
                    </a:lnTo>
                    <a:lnTo>
                      <a:pt x="51" y="0"/>
                    </a:lnTo>
                    <a:lnTo>
                      <a:pt x="4179" y="986"/>
                    </a:lnTo>
                    <a:close/>
                  </a:path>
                </a:pathLst>
              </a:custGeom>
              <a:solidFill>
                <a:srgbClr val="10DFE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3" name="Google Shape;1933;p30"/>
              <p:cNvSpPr/>
              <p:nvPr/>
            </p:nvSpPr>
            <p:spPr>
              <a:xfrm>
                <a:off x="2435095" y="3677217"/>
                <a:ext cx="505633" cy="145193"/>
              </a:xfrm>
              <a:custGeom>
                <a:avLst/>
                <a:gdLst/>
                <a:ahLst/>
                <a:cxnLst/>
                <a:rect l="l" t="t" r="r" b="b"/>
                <a:pathLst>
                  <a:path w="4670" h="1341" extrusionOk="0">
                    <a:moveTo>
                      <a:pt x="4613" y="1341"/>
                    </a:moveTo>
                    <a:lnTo>
                      <a:pt x="1" y="237"/>
                    </a:lnTo>
                    <a:lnTo>
                      <a:pt x="57" y="1"/>
                    </a:lnTo>
                    <a:lnTo>
                      <a:pt x="4669" y="1099"/>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4" name="Google Shape;1934;p30"/>
              <p:cNvSpPr/>
              <p:nvPr/>
            </p:nvSpPr>
            <p:spPr>
              <a:xfrm>
                <a:off x="2424700" y="3719877"/>
                <a:ext cx="295909" cy="95280"/>
              </a:xfrm>
              <a:custGeom>
                <a:avLst/>
                <a:gdLst/>
                <a:ahLst/>
                <a:cxnLst/>
                <a:rect l="l" t="t" r="r" b="b"/>
                <a:pathLst>
                  <a:path w="2733" h="880" extrusionOk="0">
                    <a:moveTo>
                      <a:pt x="2670" y="879"/>
                    </a:moveTo>
                    <a:lnTo>
                      <a:pt x="1" y="243"/>
                    </a:lnTo>
                    <a:lnTo>
                      <a:pt x="57" y="1"/>
                    </a:lnTo>
                    <a:lnTo>
                      <a:pt x="2732" y="643"/>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5" name="Google Shape;1935;p30"/>
              <p:cNvSpPr/>
              <p:nvPr/>
            </p:nvSpPr>
            <p:spPr>
              <a:xfrm>
                <a:off x="2394275" y="3849156"/>
                <a:ext cx="295151" cy="95280"/>
              </a:xfrm>
              <a:custGeom>
                <a:avLst/>
                <a:gdLst/>
                <a:ahLst/>
                <a:cxnLst/>
                <a:rect l="l" t="t" r="r" b="b"/>
                <a:pathLst>
                  <a:path w="2726" h="880" extrusionOk="0">
                    <a:moveTo>
                      <a:pt x="2670" y="879"/>
                    </a:moveTo>
                    <a:lnTo>
                      <a:pt x="0" y="243"/>
                    </a:lnTo>
                    <a:lnTo>
                      <a:pt x="57" y="1"/>
                    </a:lnTo>
                    <a:lnTo>
                      <a:pt x="2726" y="643"/>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6" name="Google Shape;1936;p30"/>
              <p:cNvSpPr/>
              <p:nvPr/>
            </p:nvSpPr>
            <p:spPr>
              <a:xfrm>
                <a:off x="2414414" y="3763187"/>
                <a:ext cx="360981" cy="110546"/>
              </a:xfrm>
              <a:custGeom>
                <a:avLst/>
                <a:gdLst/>
                <a:ahLst/>
                <a:cxnLst/>
                <a:rect l="l" t="t" r="r" b="b"/>
                <a:pathLst>
                  <a:path w="3334" h="1021" extrusionOk="0">
                    <a:moveTo>
                      <a:pt x="3278" y="1020"/>
                    </a:moveTo>
                    <a:lnTo>
                      <a:pt x="0" y="237"/>
                    </a:lnTo>
                    <a:lnTo>
                      <a:pt x="56" y="1"/>
                    </a:lnTo>
                    <a:lnTo>
                      <a:pt x="3334" y="784"/>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7" name="Google Shape;1937;p30"/>
              <p:cNvSpPr/>
              <p:nvPr/>
            </p:nvSpPr>
            <p:spPr>
              <a:xfrm>
                <a:off x="2406402" y="3806496"/>
                <a:ext cx="464164" cy="126895"/>
              </a:xfrm>
              <a:custGeom>
                <a:avLst/>
                <a:gdLst/>
                <a:ahLst/>
                <a:cxnLst/>
                <a:rect l="l" t="t" r="r" b="b"/>
                <a:pathLst>
                  <a:path w="4287" h="1172" extrusionOk="0">
                    <a:moveTo>
                      <a:pt x="4247" y="1172"/>
                    </a:moveTo>
                    <a:lnTo>
                      <a:pt x="1" y="158"/>
                    </a:lnTo>
                    <a:lnTo>
                      <a:pt x="40" y="1"/>
                    </a:lnTo>
                    <a:lnTo>
                      <a:pt x="4286" y="1014"/>
                    </a:ln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8" name="Google Shape;1938;p30"/>
              <p:cNvSpPr/>
              <p:nvPr/>
            </p:nvSpPr>
            <p:spPr>
              <a:xfrm>
                <a:off x="2518033" y="3618749"/>
                <a:ext cx="26310" cy="24470"/>
              </a:xfrm>
              <a:custGeom>
                <a:avLst/>
                <a:gdLst/>
                <a:ahLst/>
                <a:cxnLst/>
                <a:rect l="l" t="t" r="r" b="b"/>
                <a:pathLst>
                  <a:path w="243" h="226" extrusionOk="0">
                    <a:moveTo>
                      <a:pt x="226" y="141"/>
                    </a:moveTo>
                    <a:cubicBezTo>
                      <a:pt x="214" y="192"/>
                      <a:pt x="158" y="225"/>
                      <a:pt x="96" y="208"/>
                    </a:cubicBezTo>
                    <a:cubicBezTo>
                      <a:pt x="34" y="197"/>
                      <a:pt x="0" y="141"/>
                      <a:pt x="12" y="85"/>
                    </a:cubicBezTo>
                    <a:cubicBezTo>
                      <a:pt x="23" y="34"/>
                      <a:pt x="85" y="0"/>
                      <a:pt x="141" y="17"/>
                    </a:cubicBezTo>
                    <a:cubicBezTo>
                      <a:pt x="203" y="28"/>
                      <a:pt x="243" y="85"/>
                      <a:pt x="226" y="141"/>
                    </a:cubicBezTo>
                    <a:close/>
                  </a:path>
                </a:pathLst>
              </a:custGeom>
              <a:solidFill>
                <a:srgbClr val="6DDF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9" name="Google Shape;1939;p30"/>
              <p:cNvSpPr/>
              <p:nvPr/>
            </p:nvSpPr>
            <p:spPr>
              <a:xfrm>
                <a:off x="2565023" y="3630334"/>
                <a:ext cx="26310" cy="23820"/>
              </a:xfrm>
              <a:custGeom>
                <a:avLst/>
                <a:gdLst/>
                <a:ahLst/>
                <a:cxnLst/>
                <a:rect l="l" t="t" r="r" b="b"/>
                <a:pathLst>
                  <a:path w="243" h="220" extrusionOk="0">
                    <a:moveTo>
                      <a:pt x="225" y="135"/>
                    </a:moveTo>
                    <a:cubicBezTo>
                      <a:pt x="214" y="192"/>
                      <a:pt x="158" y="220"/>
                      <a:pt x="96" y="208"/>
                    </a:cubicBezTo>
                    <a:cubicBezTo>
                      <a:pt x="34" y="192"/>
                      <a:pt x="0" y="135"/>
                      <a:pt x="11" y="85"/>
                    </a:cubicBezTo>
                    <a:cubicBezTo>
                      <a:pt x="23" y="28"/>
                      <a:pt x="85" y="0"/>
                      <a:pt x="141" y="11"/>
                    </a:cubicBezTo>
                    <a:cubicBezTo>
                      <a:pt x="203" y="28"/>
                      <a:pt x="242" y="79"/>
                      <a:pt x="225" y="135"/>
                    </a:cubicBezTo>
                    <a:close/>
                  </a:path>
                </a:pathLst>
              </a:custGeom>
              <a:solidFill>
                <a:srgbClr val="FFF5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0" name="Google Shape;1940;p30"/>
              <p:cNvSpPr/>
              <p:nvPr/>
            </p:nvSpPr>
            <p:spPr>
              <a:xfrm>
                <a:off x="2611906" y="3641270"/>
                <a:ext cx="26310" cy="24470"/>
              </a:xfrm>
              <a:custGeom>
                <a:avLst/>
                <a:gdLst/>
                <a:ahLst/>
                <a:cxnLst/>
                <a:rect l="l" t="t" r="r" b="b"/>
                <a:pathLst>
                  <a:path w="243" h="226" extrusionOk="0">
                    <a:moveTo>
                      <a:pt x="226" y="136"/>
                    </a:moveTo>
                    <a:cubicBezTo>
                      <a:pt x="215" y="192"/>
                      <a:pt x="158" y="226"/>
                      <a:pt x="96" y="209"/>
                    </a:cubicBezTo>
                    <a:cubicBezTo>
                      <a:pt x="34" y="198"/>
                      <a:pt x="1" y="141"/>
                      <a:pt x="12" y="85"/>
                    </a:cubicBezTo>
                    <a:cubicBezTo>
                      <a:pt x="23" y="34"/>
                      <a:pt x="85" y="0"/>
                      <a:pt x="141" y="12"/>
                    </a:cubicBezTo>
                    <a:cubicBezTo>
                      <a:pt x="203" y="29"/>
                      <a:pt x="243" y="85"/>
                      <a:pt x="226" y="136"/>
                    </a:cubicBezTo>
                    <a:close/>
                  </a:path>
                </a:pathLst>
              </a:custGeom>
              <a:solidFill>
                <a:srgbClr val="B9DE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1" name="Google Shape;1941;p30"/>
              <p:cNvSpPr/>
              <p:nvPr/>
            </p:nvSpPr>
            <p:spPr>
              <a:xfrm>
                <a:off x="2518033" y="3619290"/>
                <a:ext cx="26310" cy="23928"/>
              </a:xfrm>
              <a:custGeom>
                <a:avLst/>
                <a:gdLst/>
                <a:ahLst/>
                <a:cxnLst/>
                <a:rect l="l" t="t" r="r" b="b"/>
                <a:pathLst>
                  <a:path w="243" h="221" extrusionOk="0">
                    <a:moveTo>
                      <a:pt x="226" y="136"/>
                    </a:moveTo>
                    <a:cubicBezTo>
                      <a:pt x="214" y="192"/>
                      <a:pt x="158" y="220"/>
                      <a:pt x="96" y="209"/>
                    </a:cubicBezTo>
                    <a:cubicBezTo>
                      <a:pt x="34" y="192"/>
                      <a:pt x="0" y="136"/>
                      <a:pt x="12" y="85"/>
                    </a:cubicBezTo>
                    <a:cubicBezTo>
                      <a:pt x="23" y="29"/>
                      <a:pt x="85" y="1"/>
                      <a:pt x="141" y="12"/>
                    </a:cubicBezTo>
                    <a:cubicBezTo>
                      <a:pt x="203" y="29"/>
                      <a:pt x="243" y="85"/>
                      <a:pt x="226" y="13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2" name="Google Shape;1942;p30"/>
              <p:cNvSpPr/>
              <p:nvPr/>
            </p:nvSpPr>
            <p:spPr>
              <a:xfrm>
                <a:off x="2565023" y="3630334"/>
                <a:ext cx="25661" cy="24470"/>
              </a:xfrm>
              <a:custGeom>
                <a:avLst/>
                <a:gdLst/>
                <a:ahLst/>
                <a:cxnLst/>
                <a:rect l="l" t="t" r="r" b="b"/>
                <a:pathLst>
                  <a:path w="237" h="226" extrusionOk="0">
                    <a:moveTo>
                      <a:pt x="225" y="141"/>
                    </a:moveTo>
                    <a:cubicBezTo>
                      <a:pt x="214" y="192"/>
                      <a:pt x="152" y="225"/>
                      <a:pt x="96" y="208"/>
                    </a:cubicBezTo>
                    <a:cubicBezTo>
                      <a:pt x="34" y="197"/>
                      <a:pt x="0" y="141"/>
                      <a:pt x="11" y="85"/>
                    </a:cubicBezTo>
                    <a:cubicBezTo>
                      <a:pt x="23" y="34"/>
                      <a:pt x="85" y="0"/>
                      <a:pt x="141" y="17"/>
                    </a:cubicBezTo>
                    <a:cubicBezTo>
                      <a:pt x="203" y="28"/>
                      <a:pt x="237" y="85"/>
                      <a:pt x="225" y="14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3" name="Google Shape;1943;p30"/>
              <p:cNvSpPr/>
              <p:nvPr/>
            </p:nvSpPr>
            <p:spPr>
              <a:xfrm>
                <a:off x="2611365" y="3641270"/>
                <a:ext cx="26310" cy="24470"/>
              </a:xfrm>
              <a:custGeom>
                <a:avLst/>
                <a:gdLst/>
                <a:ahLst/>
                <a:cxnLst/>
                <a:rect l="l" t="t" r="r" b="b"/>
                <a:pathLst>
                  <a:path w="243" h="226" extrusionOk="0">
                    <a:moveTo>
                      <a:pt x="231" y="141"/>
                    </a:moveTo>
                    <a:cubicBezTo>
                      <a:pt x="220" y="192"/>
                      <a:pt x="158" y="226"/>
                      <a:pt x="101" y="214"/>
                    </a:cubicBezTo>
                    <a:cubicBezTo>
                      <a:pt x="39" y="198"/>
                      <a:pt x="0" y="141"/>
                      <a:pt x="17" y="91"/>
                    </a:cubicBezTo>
                    <a:cubicBezTo>
                      <a:pt x="28" y="34"/>
                      <a:pt x="84" y="0"/>
                      <a:pt x="146" y="17"/>
                    </a:cubicBezTo>
                    <a:cubicBezTo>
                      <a:pt x="208" y="34"/>
                      <a:pt x="242" y="85"/>
                      <a:pt x="231" y="14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4" name="Google Shape;1944;p30"/>
              <p:cNvSpPr/>
              <p:nvPr/>
            </p:nvSpPr>
            <p:spPr>
              <a:xfrm>
                <a:off x="2073568" y="3923541"/>
                <a:ext cx="945111" cy="454420"/>
              </a:xfrm>
              <a:custGeom>
                <a:avLst/>
                <a:gdLst/>
                <a:ahLst/>
                <a:cxnLst/>
                <a:rect l="l" t="t" r="r" b="b"/>
                <a:pathLst>
                  <a:path w="8729" h="4197" extrusionOk="0">
                    <a:moveTo>
                      <a:pt x="8729" y="4196"/>
                    </a:moveTo>
                    <a:lnTo>
                      <a:pt x="0" y="4196"/>
                    </a:lnTo>
                    <a:lnTo>
                      <a:pt x="0" y="1"/>
                    </a:lnTo>
                    <a:lnTo>
                      <a:pt x="8729"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966" name="Google Shape;1966;p30"/>
          <p:cNvGrpSpPr/>
          <p:nvPr/>
        </p:nvGrpSpPr>
        <p:grpSpPr>
          <a:xfrm>
            <a:off x="4939702" y="563458"/>
            <a:ext cx="3981969" cy="903373"/>
            <a:chOff x="6585850" y="3997400"/>
            <a:chExt cx="2087739" cy="807466"/>
          </a:xfrm>
        </p:grpSpPr>
        <p:sp>
          <p:nvSpPr>
            <p:cNvPr id="1967" name="Google Shape;1967;p30"/>
            <p:cNvSpPr/>
            <p:nvPr/>
          </p:nvSpPr>
          <p:spPr>
            <a:xfrm>
              <a:off x="6754275" y="3997400"/>
              <a:ext cx="1678500" cy="420900"/>
            </a:xfrm>
            <a:prstGeom prst="roundRect">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solidFill>
                    <a:schemeClr val="lt1"/>
                  </a:solidFill>
                  <a:latin typeface="Fira Sans Extra Condensed"/>
                  <a:sym typeface="Fira Sans Extra Condensed"/>
                </a:rPr>
                <a:t> ARTÍCULO #2</a:t>
              </a:r>
              <a:endParaRPr dirty="0">
                <a:solidFill>
                  <a:schemeClr val="lt1"/>
                </a:solidFill>
              </a:endParaRPr>
            </a:p>
          </p:txBody>
        </p:sp>
        <p:sp>
          <p:nvSpPr>
            <p:cNvPr id="1968" name="Google Shape;1968;p30"/>
            <p:cNvSpPr txBox="1"/>
            <p:nvPr/>
          </p:nvSpPr>
          <p:spPr>
            <a:xfrm>
              <a:off x="6585850" y="4383966"/>
              <a:ext cx="2087739" cy="420900"/>
            </a:xfrm>
            <a:prstGeom prst="rect">
              <a:avLst/>
            </a:prstGeom>
            <a:noFill/>
            <a:ln>
              <a:noFill/>
            </a:ln>
          </p:spPr>
          <p:txBody>
            <a:bodyPr spcFirstLastPara="1" wrap="square" lIns="91425" tIns="91425" rIns="91425" bIns="91425" anchor="t" anchorCtr="0">
              <a:noAutofit/>
            </a:bodyPr>
            <a:lstStyle/>
            <a:p>
              <a:pPr algn="just"/>
              <a:r>
                <a:rPr lang="es-VE" sz="1800" kern="100" dirty="0">
                  <a:effectLst/>
                  <a:latin typeface="Fira Sans Extra Condensed" panose="020F0502020204030204" pitchFamily="34" charset="0"/>
                  <a:ea typeface="Calibri" panose="020F0502020204030204" pitchFamily="34" charset="0"/>
                  <a:cs typeface="Times New Roman" panose="02020603050405020304" pitchFamily="18" charset="0"/>
                </a:rPr>
                <a:t>El que arbitraria, clandestina o fraudulentamente grabe o se imponga de una comunicación entre otras personas, la interrumpa o impida, será castigado con prisión de tres (3) a cinco (5) años. En la misma pena incurrirá, salvo que el hecho constituya delito más grave, quien revele, en todo o en parte, mediante cualquier medio de información, el contenido de las comunicaciones indicadas en la primera parte de este artículo.</a:t>
              </a:r>
            </a:p>
            <a:p>
              <a:pPr marL="0" lvl="0" indent="0" algn="ctr" rtl="0">
                <a:spcBef>
                  <a:spcPts val="0"/>
                </a:spcBef>
                <a:spcAft>
                  <a:spcPts val="0"/>
                </a:spcAft>
                <a:buNone/>
              </a:pPr>
              <a:endParaRPr sz="1200" dirty="0">
                <a:latin typeface="Roboto"/>
                <a:ea typeface="Roboto"/>
                <a:cs typeface="Roboto"/>
                <a:sym typeface="Roboto"/>
              </a:endParaRPr>
            </a:p>
          </p:txBody>
        </p:sp>
      </p:grpSp>
      <p:sp>
        <p:nvSpPr>
          <p:cNvPr id="5" name="CuadroTexto 4">
            <a:extLst>
              <a:ext uri="{FF2B5EF4-FFF2-40B4-BE49-F238E27FC236}">
                <a16:creationId xmlns:a16="http://schemas.microsoft.com/office/drawing/2014/main" id="{023B959C-98B8-4298-DE38-9478BEA11815}"/>
              </a:ext>
            </a:extLst>
          </p:cNvPr>
          <p:cNvSpPr txBox="1"/>
          <p:nvPr/>
        </p:nvSpPr>
        <p:spPr>
          <a:xfrm>
            <a:off x="2286000" y="2417862"/>
            <a:ext cx="4572000" cy="307777"/>
          </a:xfrm>
          <a:prstGeom prst="rect">
            <a:avLst/>
          </a:prstGeom>
          <a:noFill/>
        </p:spPr>
        <p:txBody>
          <a:bodyPr wrap="square">
            <a:spAutoFit/>
          </a:bodyPr>
          <a:lstStyle/>
          <a:p>
            <a:r>
              <a:rPr lang="es-VE" dirty="0"/>
              <a:t>1º.-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29"/>
        <p:cNvGrpSpPr/>
        <p:nvPr/>
      </p:nvGrpSpPr>
      <p:grpSpPr>
        <a:xfrm>
          <a:off x="0" y="0"/>
          <a:ext cx="0" cy="0"/>
          <a:chOff x="0" y="0"/>
          <a:chExt cx="0" cy="0"/>
        </a:xfrm>
      </p:grpSpPr>
      <p:grpSp>
        <p:nvGrpSpPr>
          <p:cNvPr id="1966" name="Google Shape;1966;p30"/>
          <p:cNvGrpSpPr/>
          <p:nvPr/>
        </p:nvGrpSpPr>
        <p:grpSpPr>
          <a:xfrm>
            <a:off x="590032" y="1195919"/>
            <a:ext cx="3981969" cy="1362039"/>
            <a:chOff x="4305326" y="4562714"/>
            <a:chExt cx="2087739" cy="1217437"/>
          </a:xfrm>
        </p:grpSpPr>
        <p:sp>
          <p:nvSpPr>
            <p:cNvPr id="1967" name="Google Shape;1967;p30"/>
            <p:cNvSpPr/>
            <p:nvPr/>
          </p:nvSpPr>
          <p:spPr>
            <a:xfrm>
              <a:off x="4509945" y="4562714"/>
              <a:ext cx="1678500" cy="420900"/>
            </a:xfrm>
            <a:prstGeom prst="roundRect">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solidFill>
                    <a:schemeClr val="lt1"/>
                  </a:solidFill>
                  <a:latin typeface="Fira Sans Extra Condensed"/>
                  <a:sym typeface="Fira Sans Extra Condensed"/>
                </a:rPr>
                <a:t>ARTÍCULO #3</a:t>
              </a:r>
              <a:endParaRPr dirty="0">
                <a:solidFill>
                  <a:schemeClr val="lt1"/>
                </a:solidFill>
              </a:endParaRPr>
            </a:p>
          </p:txBody>
        </p:sp>
        <p:sp>
          <p:nvSpPr>
            <p:cNvPr id="1968" name="Google Shape;1968;p30"/>
            <p:cNvSpPr txBox="1"/>
            <p:nvPr/>
          </p:nvSpPr>
          <p:spPr>
            <a:xfrm>
              <a:off x="4305326" y="5359251"/>
              <a:ext cx="2087739" cy="420900"/>
            </a:xfrm>
            <a:prstGeom prst="rect">
              <a:avLst/>
            </a:prstGeom>
            <a:noFill/>
            <a:ln>
              <a:noFill/>
            </a:ln>
          </p:spPr>
          <p:txBody>
            <a:bodyPr spcFirstLastPara="1" wrap="square" lIns="91425" tIns="91425" rIns="91425" bIns="91425" anchor="t" anchorCtr="0">
              <a:noAutofit/>
            </a:bodyPr>
            <a:lstStyle/>
            <a:p>
              <a:pPr algn="just"/>
              <a:r>
                <a:rPr lang="es-VE" sz="1800" kern="100" dirty="0">
                  <a:effectLst/>
                  <a:latin typeface="Fira Sans Extra Condensed" panose="020F0502020204030204" pitchFamily="34" charset="0"/>
                  <a:ea typeface="Calibri" panose="020F0502020204030204" pitchFamily="34" charset="0"/>
                  <a:cs typeface="Times New Roman" panose="02020603050405020304" pitchFamily="18" charset="0"/>
                </a:rPr>
                <a:t>El que, sin estar autorizado, conforme a la presente Ley, instale aparatos o instrumentos con el fin de grabar o impedir las comunicaciones entre otras personas, será castigado por prisión de tres (3) a cinco (5) años. </a:t>
              </a:r>
            </a:p>
            <a:p>
              <a:pPr marL="0" lvl="0" indent="0" algn="just" rtl="0">
                <a:spcBef>
                  <a:spcPts val="0"/>
                </a:spcBef>
                <a:spcAft>
                  <a:spcPts val="0"/>
                </a:spcAft>
                <a:buNone/>
              </a:pPr>
              <a:endParaRPr sz="1200" dirty="0">
                <a:latin typeface="Roboto"/>
                <a:ea typeface="Roboto"/>
                <a:cs typeface="Roboto"/>
                <a:sym typeface="Roboto"/>
              </a:endParaRPr>
            </a:p>
          </p:txBody>
        </p:sp>
      </p:grpSp>
      <p:grpSp>
        <p:nvGrpSpPr>
          <p:cNvPr id="2" name="Google Shape;404;p18">
            <a:extLst>
              <a:ext uri="{FF2B5EF4-FFF2-40B4-BE49-F238E27FC236}">
                <a16:creationId xmlns:a16="http://schemas.microsoft.com/office/drawing/2014/main" id="{EB6F074A-2DA3-EEBF-6C37-2B68B2E6F380}"/>
              </a:ext>
            </a:extLst>
          </p:cNvPr>
          <p:cNvGrpSpPr/>
          <p:nvPr/>
        </p:nvGrpSpPr>
        <p:grpSpPr>
          <a:xfrm flipH="1">
            <a:off x="5052060" y="2322511"/>
            <a:ext cx="1523306" cy="2586024"/>
            <a:chOff x="7392292" y="2608588"/>
            <a:chExt cx="1088605" cy="2095779"/>
          </a:xfrm>
        </p:grpSpPr>
        <p:sp>
          <p:nvSpPr>
            <p:cNvPr id="3" name="Google Shape;405;p18">
              <a:extLst>
                <a:ext uri="{FF2B5EF4-FFF2-40B4-BE49-F238E27FC236}">
                  <a16:creationId xmlns:a16="http://schemas.microsoft.com/office/drawing/2014/main" id="{EAC5CE3C-9F14-9DED-6BDC-FD741D38EAF4}"/>
                </a:ext>
              </a:extLst>
            </p:cNvPr>
            <p:cNvSpPr/>
            <p:nvPr/>
          </p:nvSpPr>
          <p:spPr>
            <a:xfrm>
              <a:off x="8178695" y="4532147"/>
              <a:ext cx="182231" cy="172219"/>
            </a:xfrm>
            <a:custGeom>
              <a:avLst/>
              <a:gdLst/>
              <a:ahLst/>
              <a:cxnLst/>
              <a:rect l="l" t="t" r="r" b="b"/>
              <a:pathLst>
                <a:path w="2166" h="2047" extrusionOk="0">
                  <a:moveTo>
                    <a:pt x="1593" y="304"/>
                  </a:moveTo>
                  <a:cubicBezTo>
                    <a:pt x="1599" y="358"/>
                    <a:pt x="2166" y="1778"/>
                    <a:pt x="1814" y="1909"/>
                  </a:cubicBezTo>
                  <a:cubicBezTo>
                    <a:pt x="1462" y="2046"/>
                    <a:pt x="269" y="1992"/>
                    <a:pt x="138" y="1861"/>
                  </a:cubicBezTo>
                  <a:cubicBezTo>
                    <a:pt x="1" y="1730"/>
                    <a:pt x="842" y="519"/>
                    <a:pt x="842" y="269"/>
                  </a:cubicBezTo>
                  <a:cubicBezTo>
                    <a:pt x="842" y="18"/>
                    <a:pt x="1563" y="0"/>
                    <a:pt x="1593" y="30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406;p18">
              <a:extLst>
                <a:ext uri="{FF2B5EF4-FFF2-40B4-BE49-F238E27FC236}">
                  <a16:creationId xmlns:a16="http://schemas.microsoft.com/office/drawing/2014/main" id="{1C595EBF-9550-0FE0-3438-B7D9FCF378D2}"/>
                </a:ext>
              </a:extLst>
            </p:cNvPr>
            <p:cNvSpPr/>
            <p:nvPr/>
          </p:nvSpPr>
          <p:spPr>
            <a:xfrm>
              <a:off x="7683901" y="4544178"/>
              <a:ext cx="282096" cy="126535"/>
            </a:xfrm>
            <a:custGeom>
              <a:avLst/>
              <a:gdLst/>
              <a:ahLst/>
              <a:cxnLst/>
              <a:rect l="l" t="t" r="r" b="b"/>
              <a:pathLst>
                <a:path w="3353" h="1504" extrusionOk="0">
                  <a:moveTo>
                    <a:pt x="3198" y="120"/>
                  </a:moveTo>
                  <a:cubicBezTo>
                    <a:pt x="3198" y="120"/>
                    <a:pt x="3353" y="1247"/>
                    <a:pt x="3239" y="1354"/>
                  </a:cubicBezTo>
                  <a:cubicBezTo>
                    <a:pt x="3120" y="1468"/>
                    <a:pt x="191" y="1503"/>
                    <a:pt x="155" y="1372"/>
                  </a:cubicBezTo>
                  <a:cubicBezTo>
                    <a:pt x="0" y="859"/>
                    <a:pt x="2201" y="251"/>
                    <a:pt x="2315" y="126"/>
                  </a:cubicBezTo>
                  <a:cubicBezTo>
                    <a:pt x="2428" y="0"/>
                    <a:pt x="3198" y="120"/>
                    <a:pt x="3198" y="12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407;p18">
              <a:extLst>
                <a:ext uri="{FF2B5EF4-FFF2-40B4-BE49-F238E27FC236}">
                  <a16:creationId xmlns:a16="http://schemas.microsoft.com/office/drawing/2014/main" id="{33B38444-53C1-8C69-D660-14D2DE8D3AEE}"/>
                </a:ext>
              </a:extLst>
            </p:cNvPr>
            <p:cNvSpPr/>
            <p:nvPr/>
          </p:nvSpPr>
          <p:spPr>
            <a:xfrm>
              <a:off x="7852001" y="3693498"/>
              <a:ext cx="488894" cy="868752"/>
            </a:xfrm>
            <a:custGeom>
              <a:avLst/>
              <a:gdLst/>
              <a:ahLst/>
              <a:cxnLst/>
              <a:rect l="l" t="t" r="r" b="b"/>
              <a:pathLst>
                <a:path w="5811" h="10326" extrusionOk="0">
                  <a:moveTo>
                    <a:pt x="5619" y="1"/>
                  </a:moveTo>
                  <a:cubicBezTo>
                    <a:pt x="5619" y="1"/>
                    <a:pt x="5613" y="2464"/>
                    <a:pt x="5697" y="4600"/>
                  </a:cubicBezTo>
                  <a:cubicBezTo>
                    <a:pt x="5810" y="7701"/>
                    <a:pt x="5566" y="10326"/>
                    <a:pt x="5566" y="10326"/>
                  </a:cubicBezTo>
                  <a:lnTo>
                    <a:pt x="4611" y="10326"/>
                  </a:lnTo>
                  <a:lnTo>
                    <a:pt x="3436" y="1808"/>
                  </a:lnTo>
                  <a:cubicBezTo>
                    <a:pt x="3436" y="1808"/>
                    <a:pt x="3245" y="3258"/>
                    <a:pt x="2554" y="6055"/>
                  </a:cubicBezTo>
                  <a:cubicBezTo>
                    <a:pt x="1975" y="8393"/>
                    <a:pt x="1241" y="10326"/>
                    <a:pt x="1241" y="10326"/>
                  </a:cubicBezTo>
                  <a:lnTo>
                    <a:pt x="1" y="10326"/>
                  </a:lnTo>
                  <a:cubicBezTo>
                    <a:pt x="1" y="10326"/>
                    <a:pt x="800" y="6509"/>
                    <a:pt x="1104" y="4498"/>
                  </a:cubicBezTo>
                  <a:cubicBezTo>
                    <a:pt x="1408" y="2488"/>
                    <a:pt x="1605" y="102"/>
                    <a:pt x="1605" y="102"/>
                  </a:cubicBezTo>
                  <a:close/>
                </a:path>
              </a:pathLst>
            </a:custGeom>
            <a:solidFill>
              <a:srgbClr val="2128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408;p18">
              <a:extLst>
                <a:ext uri="{FF2B5EF4-FFF2-40B4-BE49-F238E27FC236}">
                  <a16:creationId xmlns:a16="http://schemas.microsoft.com/office/drawing/2014/main" id="{DC7320E8-D197-677F-533E-B50E02361FAD}"/>
                </a:ext>
              </a:extLst>
            </p:cNvPr>
            <p:cNvSpPr/>
            <p:nvPr/>
          </p:nvSpPr>
          <p:spPr>
            <a:xfrm>
              <a:off x="7392292" y="2624573"/>
              <a:ext cx="129564" cy="237001"/>
            </a:xfrm>
            <a:custGeom>
              <a:avLst/>
              <a:gdLst/>
              <a:ahLst/>
              <a:cxnLst/>
              <a:rect l="l" t="t" r="r" b="b"/>
              <a:pathLst>
                <a:path w="1540" h="2817" extrusionOk="0">
                  <a:moveTo>
                    <a:pt x="1086" y="1796"/>
                  </a:moveTo>
                  <a:cubicBezTo>
                    <a:pt x="1086" y="1796"/>
                    <a:pt x="1176" y="1409"/>
                    <a:pt x="937" y="1128"/>
                  </a:cubicBezTo>
                  <a:cubicBezTo>
                    <a:pt x="705" y="842"/>
                    <a:pt x="1" y="1"/>
                    <a:pt x="1" y="240"/>
                  </a:cubicBezTo>
                  <a:cubicBezTo>
                    <a:pt x="1" y="472"/>
                    <a:pt x="287" y="872"/>
                    <a:pt x="335" y="991"/>
                  </a:cubicBezTo>
                  <a:cubicBezTo>
                    <a:pt x="383" y="1110"/>
                    <a:pt x="299" y="1277"/>
                    <a:pt x="269" y="1480"/>
                  </a:cubicBezTo>
                  <a:cubicBezTo>
                    <a:pt x="233" y="1677"/>
                    <a:pt x="168" y="1832"/>
                    <a:pt x="299" y="1981"/>
                  </a:cubicBezTo>
                  <a:cubicBezTo>
                    <a:pt x="436" y="2130"/>
                    <a:pt x="687" y="2268"/>
                    <a:pt x="687" y="2268"/>
                  </a:cubicBezTo>
                  <a:lnTo>
                    <a:pt x="955" y="2816"/>
                  </a:lnTo>
                  <a:cubicBezTo>
                    <a:pt x="955" y="2816"/>
                    <a:pt x="1140" y="2804"/>
                    <a:pt x="1271" y="2715"/>
                  </a:cubicBezTo>
                  <a:cubicBezTo>
                    <a:pt x="1409" y="2631"/>
                    <a:pt x="1540" y="2500"/>
                    <a:pt x="1540" y="2500"/>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409;p18">
              <a:extLst>
                <a:ext uri="{FF2B5EF4-FFF2-40B4-BE49-F238E27FC236}">
                  <a16:creationId xmlns:a16="http://schemas.microsoft.com/office/drawing/2014/main" id="{C7357C75-C713-F135-2A3E-DB426FE92561}"/>
                </a:ext>
              </a:extLst>
            </p:cNvPr>
            <p:cNvSpPr/>
            <p:nvPr/>
          </p:nvSpPr>
          <p:spPr>
            <a:xfrm>
              <a:off x="7461534" y="2822372"/>
              <a:ext cx="873800" cy="907874"/>
            </a:xfrm>
            <a:custGeom>
              <a:avLst/>
              <a:gdLst/>
              <a:ahLst/>
              <a:cxnLst/>
              <a:rect l="l" t="t" r="r" b="b"/>
              <a:pathLst>
                <a:path w="10386" h="10791" extrusionOk="0">
                  <a:moveTo>
                    <a:pt x="7755" y="2613"/>
                  </a:moveTo>
                  <a:cubicBezTo>
                    <a:pt x="7755" y="2613"/>
                    <a:pt x="8727" y="3096"/>
                    <a:pt x="8978" y="3501"/>
                  </a:cubicBezTo>
                  <a:cubicBezTo>
                    <a:pt x="9229" y="3901"/>
                    <a:pt x="9819" y="5547"/>
                    <a:pt x="10087" y="7438"/>
                  </a:cubicBezTo>
                  <a:cubicBezTo>
                    <a:pt x="10356" y="9329"/>
                    <a:pt x="10386" y="10588"/>
                    <a:pt x="10386" y="10588"/>
                  </a:cubicBezTo>
                  <a:cubicBezTo>
                    <a:pt x="10386" y="10588"/>
                    <a:pt x="8984" y="10790"/>
                    <a:pt x="7892" y="10790"/>
                  </a:cubicBezTo>
                  <a:cubicBezTo>
                    <a:pt x="6682" y="10790"/>
                    <a:pt x="6181" y="10623"/>
                    <a:pt x="6181" y="10623"/>
                  </a:cubicBezTo>
                  <a:cubicBezTo>
                    <a:pt x="6181" y="10623"/>
                    <a:pt x="6163" y="9096"/>
                    <a:pt x="5948" y="7671"/>
                  </a:cubicBezTo>
                  <a:cubicBezTo>
                    <a:pt x="5727" y="6245"/>
                    <a:pt x="5345" y="4670"/>
                    <a:pt x="5345" y="4670"/>
                  </a:cubicBezTo>
                  <a:cubicBezTo>
                    <a:pt x="5345" y="4670"/>
                    <a:pt x="3699" y="4402"/>
                    <a:pt x="2661" y="3770"/>
                  </a:cubicBezTo>
                  <a:cubicBezTo>
                    <a:pt x="1540" y="3084"/>
                    <a:pt x="920" y="2243"/>
                    <a:pt x="502" y="1420"/>
                  </a:cubicBezTo>
                  <a:cubicBezTo>
                    <a:pt x="84" y="603"/>
                    <a:pt x="1" y="334"/>
                    <a:pt x="1" y="334"/>
                  </a:cubicBezTo>
                  <a:lnTo>
                    <a:pt x="669" y="0"/>
                  </a:lnTo>
                  <a:cubicBezTo>
                    <a:pt x="669" y="0"/>
                    <a:pt x="1790" y="1420"/>
                    <a:pt x="3031" y="1909"/>
                  </a:cubicBezTo>
                  <a:cubicBezTo>
                    <a:pt x="4272" y="2392"/>
                    <a:pt x="5679" y="2547"/>
                    <a:pt x="6115" y="2559"/>
                  </a:cubicBezTo>
                  <a:cubicBezTo>
                    <a:pt x="6550" y="2577"/>
                    <a:pt x="6902" y="2511"/>
                    <a:pt x="6902" y="251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410;p18">
              <a:extLst>
                <a:ext uri="{FF2B5EF4-FFF2-40B4-BE49-F238E27FC236}">
                  <a16:creationId xmlns:a16="http://schemas.microsoft.com/office/drawing/2014/main" id="{8AE76B55-1A58-8861-1A95-1E0A0236B8CE}"/>
                </a:ext>
              </a:extLst>
            </p:cNvPr>
            <p:cNvSpPr/>
            <p:nvPr/>
          </p:nvSpPr>
          <p:spPr>
            <a:xfrm>
              <a:off x="7911737" y="2717962"/>
              <a:ext cx="189803" cy="262998"/>
            </a:xfrm>
            <a:custGeom>
              <a:avLst/>
              <a:gdLst/>
              <a:ahLst/>
              <a:cxnLst/>
              <a:rect l="l" t="t" r="r" b="b"/>
              <a:pathLst>
                <a:path w="2256" h="3126" extrusionOk="0">
                  <a:moveTo>
                    <a:pt x="2172" y="1682"/>
                  </a:moveTo>
                  <a:cubicBezTo>
                    <a:pt x="2172" y="1682"/>
                    <a:pt x="1879" y="2720"/>
                    <a:pt x="1056" y="2923"/>
                  </a:cubicBezTo>
                  <a:cubicBezTo>
                    <a:pt x="233" y="3126"/>
                    <a:pt x="0" y="2488"/>
                    <a:pt x="60" y="1832"/>
                  </a:cubicBezTo>
                  <a:cubicBezTo>
                    <a:pt x="138" y="1014"/>
                    <a:pt x="812" y="30"/>
                    <a:pt x="1080" y="18"/>
                  </a:cubicBezTo>
                  <a:cubicBezTo>
                    <a:pt x="1348" y="0"/>
                    <a:pt x="2118" y="835"/>
                    <a:pt x="2189" y="1104"/>
                  </a:cubicBezTo>
                  <a:cubicBezTo>
                    <a:pt x="2255" y="1372"/>
                    <a:pt x="2172" y="1682"/>
                    <a:pt x="2172" y="1682"/>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411;p18">
              <a:extLst>
                <a:ext uri="{FF2B5EF4-FFF2-40B4-BE49-F238E27FC236}">
                  <a16:creationId xmlns:a16="http://schemas.microsoft.com/office/drawing/2014/main" id="{8A58B981-2FCD-69D2-FE58-B9E99ACE5D71}"/>
                </a:ext>
              </a:extLst>
            </p:cNvPr>
            <p:cNvSpPr/>
            <p:nvPr/>
          </p:nvSpPr>
          <p:spPr>
            <a:xfrm>
              <a:off x="8004537" y="2878574"/>
              <a:ext cx="120057" cy="233384"/>
            </a:xfrm>
            <a:custGeom>
              <a:avLst/>
              <a:gdLst/>
              <a:ahLst/>
              <a:cxnLst/>
              <a:rect l="l" t="t" r="r" b="b"/>
              <a:pathLst>
                <a:path w="1427" h="2774" extrusionOk="0">
                  <a:moveTo>
                    <a:pt x="878" y="0"/>
                  </a:moveTo>
                  <a:lnTo>
                    <a:pt x="1426" y="2159"/>
                  </a:lnTo>
                  <a:cubicBezTo>
                    <a:pt x="1426" y="2159"/>
                    <a:pt x="1176" y="2774"/>
                    <a:pt x="550" y="2625"/>
                  </a:cubicBezTo>
                  <a:cubicBezTo>
                    <a:pt x="7" y="2493"/>
                    <a:pt x="72" y="2004"/>
                    <a:pt x="72" y="2004"/>
                  </a:cubicBezTo>
                  <a:cubicBezTo>
                    <a:pt x="72" y="2004"/>
                    <a:pt x="281" y="1986"/>
                    <a:pt x="222" y="1611"/>
                  </a:cubicBezTo>
                  <a:cubicBezTo>
                    <a:pt x="162" y="1235"/>
                    <a:pt x="1" y="638"/>
                    <a:pt x="1" y="638"/>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412;p18">
              <a:extLst>
                <a:ext uri="{FF2B5EF4-FFF2-40B4-BE49-F238E27FC236}">
                  <a16:creationId xmlns:a16="http://schemas.microsoft.com/office/drawing/2014/main" id="{CFE2D00B-22F0-BC5E-3CB4-CED542EA6D8A}"/>
                </a:ext>
              </a:extLst>
            </p:cNvPr>
            <p:cNvSpPr/>
            <p:nvPr/>
          </p:nvSpPr>
          <p:spPr>
            <a:xfrm>
              <a:off x="7962890" y="2608588"/>
              <a:ext cx="211846" cy="285125"/>
            </a:xfrm>
            <a:custGeom>
              <a:avLst/>
              <a:gdLst/>
              <a:ahLst/>
              <a:cxnLst/>
              <a:rect l="l" t="t" r="r" b="b"/>
              <a:pathLst>
                <a:path w="2518" h="3389" extrusionOk="0">
                  <a:moveTo>
                    <a:pt x="1313" y="3388"/>
                  </a:moveTo>
                  <a:cubicBezTo>
                    <a:pt x="1313" y="3388"/>
                    <a:pt x="1379" y="2881"/>
                    <a:pt x="1462" y="2708"/>
                  </a:cubicBezTo>
                  <a:cubicBezTo>
                    <a:pt x="1546" y="2529"/>
                    <a:pt x="1593" y="2499"/>
                    <a:pt x="1593" y="2499"/>
                  </a:cubicBezTo>
                  <a:cubicBezTo>
                    <a:pt x="1593" y="2499"/>
                    <a:pt x="1420" y="2052"/>
                    <a:pt x="1134" y="1867"/>
                  </a:cubicBezTo>
                  <a:cubicBezTo>
                    <a:pt x="848" y="1682"/>
                    <a:pt x="621" y="1515"/>
                    <a:pt x="472" y="1485"/>
                  </a:cubicBezTo>
                  <a:cubicBezTo>
                    <a:pt x="245" y="1449"/>
                    <a:pt x="78" y="1640"/>
                    <a:pt x="78" y="1640"/>
                  </a:cubicBezTo>
                  <a:cubicBezTo>
                    <a:pt x="54" y="1503"/>
                    <a:pt x="1" y="1229"/>
                    <a:pt x="329" y="602"/>
                  </a:cubicBezTo>
                  <a:cubicBezTo>
                    <a:pt x="561" y="161"/>
                    <a:pt x="1259" y="0"/>
                    <a:pt x="1534" y="477"/>
                  </a:cubicBezTo>
                  <a:cubicBezTo>
                    <a:pt x="1683" y="740"/>
                    <a:pt x="1677" y="966"/>
                    <a:pt x="1880" y="1205"/>
                  </a:cubicBezTo>
                  <a:cubicBezTo>
                    <a:pt x="2047" y="1414"/>
                    <a:pt x="2214" y="1533"/>
                    <a:pt x="2339" y="1772"/>
                  </a:cubicBezTo>
                  <a:cubicBezTo>
                    <a:pt x="2518" y="2106"/>
                    <a:pt x="2327" y="2422"/>
                    <a:pt x="2327" y="2750"/>
                  </a:cubicBezTo>
                  <a:cubicBezTo>
                    <a:pt x="2333" y="2869"/>
                    <a:pt x="2369" y="3024"/>
                    <a:pt x="2267" y="3120"/>
                  </a:cubicBezTo>
                  <a:cubicBezTo>
                    <a:pt x="2005" y="3352"/>
                    <a:pt x="1313" y="3388"/>
                    <a:pt x="1313" y="3388"/>
                  </a:cubicBezTo>
                  <a:close/>
                </a:path>
              </a:pathLst>
            </a:custGeom>
            <a:solidFill>
              <a:srgbClr val="2128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13;p18">
              <a:extLst>
                <a:ext uri="{FF2B5EF4-FFF2-40B4-BE49-F238E27FC236}">
                  <a16:creationId xmlns:a16="http://schemas.microsoft.com/office/drawing/2014/main" id="{748B4AAD-D7B0-131E-6072-338A646A92E4}"/>
                </a:ext>
              </a:extLst>
            </p:cNvPr>
            <p:cNvSpPr/>
            <p:nvPr/>
          </p:nvSpPr>
          <p:spPr>
            <a:xfrm>
              <a:off x="8053251" y="2865954"/>
              <a:ext cx="65287" cy="54854"/>
            </a:xfrm>
            <a:custGeom>
              <a:avLst/>
              <a:gdLst/>
              <a:ahLst/>
              <a:cxnLst/>
              <a:rect l="l" t="t" r="r" b="b"/>
              <a:pathLst>
                <a:path w="776" h="652" extrusionOk="0">
                  <a:moveTo>
                    <a:pt x="221" y="186"/>
                  </a:moveTo>
                  <a:cubicBezTo>
                    <a:pt x="221" y="186"/>
                    <a:pt x="609" y="1"/>
                    <a:pt x="692" y="234"/>
                  </a:cubicBezTo>
                  <a:cubicBezTo>
                    <a:pt x="776" y="466"/>
                    <a:pt x="621" y="651"/>
                    <a:pt x="388" y="603"/>
                  </a:cubicBezTo>
                  <a:cubicBezTo>
                    <a:pt x="156" y="550"/>
                    <a:pt x="0" y="299"/>
                    <a:pt x="0" y="299"/>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414;p18">
              <a:extLst>
                <a:ext uri="{FF2B5EF4-FFF2-40B4-BE49-F238E27FC236}">
                  <a16:creationId xmlns:a16="http://schemas.microsoft.com/office/drawing/2014/main" id="{C27904EA-DF12-1276-F991-2FC5291E224F}"/>
                </a:ext>
              </a:extLst>
            </p:cNvPr>
            <p:cNvSpPr/>
            <p:nvPr/>
          </p:nvSpPr>
          <p:spPr>
            <a:xfrm>
              <a:off x="7727567" y="3160592"/>
              <a:ext cx="331819" cy="367911"/>
            </a:xfrm>
            <a:custGeom>
              <a:avLst/>
              <a:gdLst/>
              <a:ahLst/>
              <a:cxnLst/>
              <a:rect l="l" t="t" r="r" b="b"/>
              <a:pathLst>
                <a:path w="3944" h="4373" extrusionOk="0">
                  <a:moveTo>
                    <a:pt x="3054" y="0"/>
                  </a:moveTo>
                  <a:lnTo>
                    <a:pt x="3943" y="4373"/>
                  </a:lnTo>
                  <a:lnTo>
                    <a:pt x="877" y="4337"/>
                  </a:lnTo>
                  <a:lnTo>
                    <a:pt x="0" y="18"/>
                  </a:lnTo>
                  <a:close/>
                </a:path>
              </a:pathLst>
            </a:custGeom>
            <a:solidFill>
              <a:srgbClr val="2128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415;p18">
              <a:extLst>
                <a:ext uri="{FF2B5EF4-FFF2-40B4-BE49-F238E27FC236}">
                  <a16:creationId xmlns:a16="http://schemas.microsoft.com/office/drawing/2014/main" id="{92A07243-EFD0-CE14-8152-762BC9180BA3}"/>
                </a:ext>
              </a:extLst>
            </p:cNvPr>
            <p:cNvSpPr/>
            <p:nvPr/>
          </p:nvSpPr>
          <p:spPr>
            <a:xfrm>
              <a:off x="7929321" y="3279473"/>
              <a:ext cx="183241" cy="150177"/>
            </a:xfrm>
            <a:custGeom>
              <a:avLst/>
              <a:gdLst/>
              <a:ahLst/>
              <a:cxnLst/>
              <a:rect l="l" t="t" r="r" b="b"/>
              <a:pathLst>
                <a:path w="2178" h="1785" extrusionOk="0">
                  <a:moveTo>
                    <a:pt x="2177" y="1182"/>
                  </a:moveTo>
                  <a:lnTo>
                    <a:pt x="1730" y="967"/>
                  </a:lnTo>
                  <a:cubicBezTo>
                    <a:pt x="1730" y="967"/>
                    <a:pt x="1593" y="532"/>
                    <a:pt x="1342" y="293"/>
                  </a:cubicBezTo>
                  <a:cubicBezTo>
                    <a:pt x="1092" y="61"/>
                    <a:pt x="943" y="1"/>
                    <a:pt x="943" y="1"/>
                  </a:cubicBezTo>
                  <a:lnTo>
                    <a:pt x="1008" y="377"/>
                  </a:lnTo>
                  <a:cubicBezTo>
                    <a:pt x="1008" y="377"/>
                    <a:pt x="304" y="43"/>
                    <a:pt x="149" y="162"/>
                  </a:cubicBezTo>
                  <a:cubicBezTo>
                    <a:pt x="0" y="281"/>
                    <a:pt x="137" y="770"/>
                    <a:pt x="507" y="1003"/>
                  </a:cubicBezTo>
                  <a:cubicBezTo>
                    <a:pt x="871" y="1236"/>
                    <a:pt x="1509" y="1379"/>
                    <a:pt x="1509" y="1379"/>
                  </a:cubicBezTo>
                  <a:lnTo>
                    <a:pt x="1980" y="1784"/>
                  </a:ln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416;p18">
              <a:extLst>
                <a:ext uri="{FF2B5EF4-FFF2-40B4-BE49-F238E27FC236}">
                  <a16:creationId xmlns:a16="http://schemas.microsoft.com/office/drawing/2014/main" id="{03C4A818-E5A2-EEAF-F44A-1AA43EE905BC}"/>
                </a:ext>
              </a:extLst>
            </p:cNvPr>
            <p:cNvSpPr/>
            <p:nvPr/>
          </p:nvSpPr>
          <p:spPr>
            <a:xfrm>
              <a:off x="8075799" y="3036662"/>
              <a:ext cx="405098" cy="480817"/>
            </a:xfrm>
            <a:custGeom>
              <a:avLst/>
              <a:gdLst/>
              <a:ahLst/>
              <a:cxnLst/>
              <a:rect l="l" t="t" r="r" b="b"/>
              <a:pathLst>
                <a:path w="4815" h="5715" extrusionOk="0">
                  <a:moveTo>
                    <a:pt x="556" y="113"/>
                  </a:moveTo>
                  <a:cubicBezTo>
                    <a:pt x="556" y="113"/>
                    <a:pt x="2900" y="0"/>
                    <a:pt x="3854" y="2380"/>
                  </a:cubicBezTo>
                  <a:cubicBezTo>
                    <a:pt x="4814" y="4754"/>
                    <a:pt x="3502" y="5714"/>
                    <a:pt x="2297" y="5661"/>
                  </a:cubicBezTo>
                  <a:cubicBezTo>
                    <a:pt x="1092" y="5613"/>
                    <a:pt x="1" y="4605"/>
                    <a:pt x="1" y="4605"/>
                  </a:cubicBezTo>
                  <a:lnTo>
                    <a:pt x="287" y="3985"/>
                  </a:lnTo>
                  <a:cubicBezTo>
                    <a:pt x="287" y="3985"/>
                    <a:pt x="1480" y="4468"/>
                    <a:pt x="2166" y="3985"/>
                  </a:cubicBezTo>
                  <a:cubicBezTo>
                    <a:pt x="3085" y="3334"/>
                    <a:pt x="1928" y="2714"/>
                    <a:pt x="1928" y="2714"/>
                  </a:cubicBezTo>
                  <a:cubicBezTo>
                    <a:pt x="1928" y="2714"/>
                    <a:pt x="2053" y="2153"/>
                    <a:pt x="1409" y="1020"/>
                  </a:cubicBezTo>
                  <a:cubicBezTo>
                    <a:pt x="1194" y="632"/>
                    <a:pt x="556" y="113"/>
                    <a:pt x="556" y="11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417;p18">
              <a:extLst>
                <a:ext uri="{FF2B5EF4-FFF2-40B4-BE49-F238E27FC236}">
                  <a16:creationId xmlns:a16="http://schemas.microsoft.com/office/drawing/2014/main" id="{70C7B509-5CDF-DBC5-B1E0-8573B0278343}"/>
                </a:ext>
              </a:extLst>
            </p:cNvPr>
            <p:cNvSpPr/>
            <p:nvPr/>
          </p:nvSpPr>
          <p:spPr>
            <a:xfrm>
              <a:off x="7797819" y="3127443"/>
              <a:ext cx="108447" cy="66801"/>
            </a:xfrm>
            <a:custGeom>
              <a:avLst/>
              <a:gdLst/>
              <a:ahLst/>
              <a:cxnLst/>
              <a:rect l="l" t="t" r="r" b="b"/>
              <a:pathLst>
                <a:path w="1289" h="794" extrusionOk="0">
                  <a:moveTo>
                    <a:pt x="1289" y="764"/>
                  </a:moveTo>
                  <a:lnTo>
                    <a:pt x="1140" y="1"/>
                  </a:lnTo>
                  <a:lnTo>
                    <a:pt x="0" y="25"/>
                  </a:lnTo>
                  <a:lnTo>
                    <a:pt x="90" y="794"/>
                  </a:lnTo>
                  <a:close/>
                </a:path>
              </a:pathLst>
            </a:custGeom>
            <a:solidFill>
              <a:srgbClr val="454A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418;p18">
              <a:extLst>
                <a:ext uri="{FF2B5EF4-FFF2-40B4-BE49-F238E27FC236}">
                  <a16:creationId xmlns:a16="http://schemas.microsoft.com/office/drawing/2014/main" id="{90F93CD9-3792-729D-94A9-951D5ADD44C3}"/>
                </a:ext>
              </a:extLst>
            </p:cNvPr>
            <p:cNvSpPr/>
            <p:nvPr/>
          </p:nvSpPr>
          <p:spPr>
            <a:xfrm>
              <a:off x="8074789" y="3424521"/>
              <a:ext cx="244489" cy="99949"/>
            </a:xfrm>
            <a:custGeom>
              <a:avLst/>
              <a:gdLst/>
              <a:ahLst/>
              <a:cxnLst/>
              <a:rect l="l" t="t" r="r" b="b"/>
              <a:pathLst>
                <a:path w="2906" h="1188" fill="none" extrusionOk="0">
                  <a:moveTo>
                    <a:pt x="2906" y="1033"/>
                  </a:moveTo>
                  <a:cubicBezTo>
                    <a:pt x="2906" y="1033"/>
                    <a:pt x="2429" y="1188"/>
                    <a:pt x="1617" y="931"/>
                  </a:cubicBezTo>
                  <a:cubicBezTo>
                    <a:pt x="878" y="705"/>
                    <a:pt x="1" y="1"/>
                    <a:pt x="1" y="1"/>
                  </a:cubicBezTo>
                </a:path>
              </a:pathLst>
            </a:custGeom>
            <a:solidFill>
              <a:schemeClr val="accent6"/>
            </a:solidFill>
            <a:ln w="2225" cap="flat" cmpd="sng">
              <a:solidFill>
                <a:srgbClr val="4397C9"/>
              </a:solidFill>
              <a:prstDash val="solid"/>
              <a:miter lim="596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419;p18">
              <a:extLst>
                <a:ext uri="{FF2B5EF4-FFF2-40B4-BE49-F238E27FC236}">
                  <a16:creationId xmlns:a16="http://schemas.microsoft.com/office/drawing/2014/main" id="{7E6BBE19-9CED-671B-45A6-DC36E3863D05}"/>
                </a:ext>
              </a:extLst>
            </p:cNvPr>
            <p:cNvSpPr/>
            <p:nvPr/>
          </p:nvSpPr>
          <p:spPr>
            <a:xfrm>
              <a:off x="8099945" y="3236817"/>
              <a:ext cx="199815" cy="162712"/>
            </a:xfrm>
            <a:custGeom>
              <a:avLst/>
              <a:gdLst/>
              <a:ahLst/>
              <a:cxnLst/>
              <a:rect l="l" t="t" r="r" b="b"/>
              <a:pathLst>
                <a:path w="2375" h="1934" fill="none" extrusionOk="0">
                  <a:moveTo>
                    <a:pt x="1802" y="1"/>
                  </a:moveTo>
                  <a:cubicBezTo>
                    <a:pt x="1802" y="1"/>
                    <a:pt x="2374" y="776"/>
                    <a:pt x="2148" y="1307"/>
                  </a:cubicBezTo>
                  <a:cubicBezTo>
                    <a:pt x="2058" y="1504"/>
                    <a:pt x="1897" y="1707"/>
                    <a:pt x="1414" y="1796"/>
                  </a:cubicBezTo>
                  <a:cubicBezTo>
                    <a:pt x="650" y="1934"/>
                    <a:pt x="0" y="1606"/>
                    <a:pt x="0" y="1606"/>
                  </a:cubicBezTo>
                </a:path>
              </a:pathLst>
            </a:custGeom>
            <a:solidFill>
              <a:schemeClr val="accent6"/>
            </a:solidFill>
            <a:ln w="2225" cap="flat" cmpd="sng">
              <a:solidFill>
                <a:srgbClr val="4397C9"/>
              </a:solidFill>
              <a:prstDash val="solid"/>
              <a:miter lim="596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 name="Google Shape;516;p19">
            <a:extLst>
              <a:ext uri="{FF2B5EF4-FFF2-40B4-BE49-F238E27FC236}">
                <a16:creationId xmlns:a16="http://schemas.microsoft.com/office/drawing/2014/main" id="{0206785B-7913-33ED-3716-021A70E6918E}"/>
              </a:ext>
            </a:extLst>
          </p:cNvPr>
          <p:cNvSpPr/>
          <p:nvPr/>
        </p:nvSpPr>
        <p:spPr>
          <a:xfrm>
            <a:off x="7162800" y="874711"/>
            <a:ext cx="1524000" cy="14478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Diagrama de flujo: conector 38">
            <a:extLst>
              <a:ext uri="{FF2B5EF4-FFF2-40B4-BE49-F238E27FC236}">
                <a16:creationId xmlns:a16="http://schemas.microsoft.com/office/drawing/2014/main" id="{85549BBD-5B5E-987B-83B8-42B0C330B44E}"/>
              </a:ext>
            </a:extLst>
          </p:cNvPr>
          <p:cNvSpPr/>
          <p:nvPr/>
        </p:nvSpPr>
        <p:spPr>
          <a:xfrm>
            <a:off x="5265717" y="580195"/>
            <a:ext cx="1309649" cy="1281523"/>
          </a:xfrm>
          <a:prstGeom prst="flowChartConnector">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VE"/>
          </a:p>
        </p:txBody>
      </p:sp>
      <p:grpSp>
        <p:nvGrpSpPr>
          <p:cNvPr id="20" name="Google Shape;533;p19">
            <a:extLst>
              <a:ext uri="{FF2B5EF4-FFF2-40B4-BE49-F238E27FC236}">
                <a16:creationId xmlns:a16="http://schemas.microsoft.com/office/drawing/2014/main" id="{E4ADE92B-F101-6D00-86D7-23437A190BFF}"/>
              </a:ext>
            </a:extLst>
          </p:cNvPr>
          <p:cNvGrpSpPr/>
          <p:nvPr/>
        </p:nvGrpSpPr>
        <p:grpSpPr>
          <a:xfrm>
            <a:off x="7292028" y="1114774"/>
            <a:ext cx="1223381" cy="805542"/>
            <a:chOff x="-1563000" y="3704597"/>
            <a:chExt cx="522586" cy="362210"/>
          </a:xfrm>
        </p:grpSpPr>
        <p:sp>
          <p:nvSpPr>
            <p:cNvPr id="21" name="Google Shape;534;p19">
              <a:extLst>
                <a:ext uri="{FF2B5EF4-FFF2-40B4-BE49-F238E27FC236}">
                  <a16:creationId xmlns:a16="http://schemas.microsoft.com/office/drawing/2014/main" id="{42AEC1EC-C044-D2B3-8CA4-E4018EE919F8}"/>
                </a:ext>
              </a:extLst>
            </p:cNvPr>
            <p:cNvSpPr/>
            <p:nvPr/>
          </p:nvSpPr>
          <p:spPr>
            <a:xfrm>
              <a:off x="-1563000" y="3749164"/>
              <a:ext cx="522586" cy="291553"/>
            </a:xfrm>
            <a:custGeom>
              <a:avLst/>
              <a:gdLst/>
              <a:ahLst/>
              <a:cxnLst/>
              <a:rect l="l" t="t" r="r" b="b"/>
              <a:pathLst>
                <a:path w="7288" h="4066" extrusionOk="0">
                  <a:moveTo>
                    <a:pt x="3640" y="1"/>
                  </a:moveTo>
                  <a:cubicBezTo>
                    <a:pt x="1629" y="1"/>
                    <a:pt x="0" y="2033"/>
                    <a:pt x="0" y="2033"/>
                  </a:cubicBezTo>
                  <a:cubicBezTo>
                    <a:pt x="0" y="2033"/>
                    <a:pt x="1629" y="4065"/>
                    <a:pt x="3640" y="4065"/>
                  </a:cubicBezTo>
                  <a:cubicBezTo>
                    <a:pt x="5652" y="4065"/>
                    <a:pt x="7288" y="2033"/>
                    <a:pt x="7288" y="2033"/>
                  </a:cubicBezTo>
                  <a:cubicBezTo>
                    <a:pt x="7288" y="2033"/>
                    <a:pt x="5652" y="1"/>
                    <a:pt x="364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535;p19">
              <a:extLst>
                <a:ext uri="{FF2B5EF4-FFF2-40B4-BE49-F238E27FC236}">
                  <a16:creationId xmlns:a16="http://schemas.microsoft.com/office/drawing/2014/main" id="{A2E84082-C44F-4430-4AA4-E8BEBD633CD1}"/>
                </a:ext>
              </a:extLst>
            </p:cNvPr>
            <p:cNvSpPr/>
            <p:nvPr/>
          </p:nvSpPr>
          <p:spPr>
            <a:xfrm>
              <a:off x="-1447198" y="3749408"/>
              <a:ext cx="290979" cy="291051"/>
            </a:xfrm>
            <a:custGeom>
              <a:avLst/>
              <a:gdLst/>
              <a:ahLst/>
              <a:cxnLst/>
              <a:rect l="l" t="t" r="r" b="b"/>
              <a:pathLst>
                <a:path w="4058" h="4059" extrusionOk="0">
                  <a:moveTo>
                    <a:pt x="2025" y="0"/>
                  </a:moveTo>
                  <a:cubicBezTo>
                    <a:pt x="905" y="0"/>
                    <a:pt x="0" y="905"/>
                    <a:pt x="0" y="2026"/>
                  </a:cubicBezTo>
                  <a:cubicBezTo>
                    <a:pt x="0" y="3146"/>
                    <a:pt x="905" y="4058"/>
                    <a:pt x="2025" y="4058"/>
                  </a:cubicBezTo>
                  <a:cubicBezTo>
                    <a:pt x="3146" y="4058"/>
                    <a:pt x="4058" y="3146"/>
                    <a:pt x="4058" y="2026"/>
                  </a:cubicBezTo>
                  <a:cubicBezTo>
                    <a:pt x="4058" y="905"/>
                    <a:pt x="3146" y="0"/>
                    <a:pt x="202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536;p19">
              <a:extLst>
                <a:ext uri="{FF2B5EF4-FFF2-40B4-BE49-F238E27FC236}">
                  <a16:creationId xmlns:a16="http://schemas.microsoft.com/office/drawing/2014/main" id="{24D2F564-3BFE-FF0C-8A2A-F8A02BF93714}"/>
                </a:ext>
              </a:extLst>
            </p:cNvPr>
            <p:cNvSpPr/>
            <p:nvPr/>
          </p:nvSpPr>
          <p:spPr>
            <a:xfrm>
              <a:off x="-1385819" y="3811283"/>
              <a:ext cx="167718" cy="167288"/>
            </a:xfrm>
            <a:custGeom>
              <a:avLst/>
              <a:gdLst/>
              <a:ahLst/>
              <a:cxnLst/>
              <a:rect l="l" t="t" r="r" b="b"/>
              <a:pathLst>
                <a:path w="2339" h="2333" extrusionOk="0">
                  <a:moveTo>
                    <a:pt x="1169" y="1"/>
                  </a:moveTo>
                  <a:cubicBezTo>
                    <a:pt x="529" y="1"/>
                    <a:pt x="0" y="523"/>
                    <a:pt x="0" y="1170"/>
                  </a:cubicBezTo>
                  <a:cubicBezTo>
                    <a:pt x="0" y="1810"/>
                    <a:pt x="529" y="2332"/>
                    <a:pt x="1169" y="2332"/>
                  </a:cubicBezTo>
                  <a:cubicBezTo>
                    <a:pt x="1817" y="2332"/>
                    <a:pt x="2339" y="1810"/>
                    <a:pt x="2339" y="1170"/>
                  </a:cubicBezTo>
                  <a:cubicBezTo>
                    <a:pt x="2339" y="523"/>
                    <a:pt x="1817" y="1"/>
                    <a:pt x="1169" y="1"/>
                  </a:cubicBez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537;p19">
              <a:extLst>
                <a:ext uri="{FF2B5EF4-FFF2-40B4-BE49-F238E27FC236}">
                  <a16:creationId xmlns:a16="http://schemas.microsoft.com/office/drawing/2014/main" id="{601D3A7A-1EEC-4BE6-6E3D-30AA5F8C3C4C}"/>
                </a:ext>
              </a:extLst>
            </p:cNvPr>
            <p:cNvSpPr/>
            <p:nvPr/>
          </p:nvSpPr>
          <p:spPr>
            <a:xfrm>
              <a:off x="-1447438" y="3704597"/>
              <a:ext cx="290973" cy="362210"/>
            </a:xfrm>
            <a:custGeom>
              <a:avLst/>
              <a:gdLst/>
              <a:ahLst/>
              <a:cxnLst/>
              <a:rect l="l" t="t" r="r" b="b"/>
              <a:pathLst>
                <a:path w="4261" h="5304" extrusionOk="0">
                  <a:moveTo>
                    <a:pt x="3843" y="0"/>
                  </a:moveTo>
                  <a:lnTo>
                    <a:pt x="1" y="4977"/>
                  </a:lnTo>
                  <a:lnTo>
                    <a:pt x="425" y="5304"/>
                  </a:lnTo>
                  <a:lnTo>
                    <a:pt x="4260" y="320"/>
                  </a:lnTo>
                  <a:lnTo>
                    <a:pt x="384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 name="Google Shape;2460;p37">
            <a:extLst>
              <a:ext uri="{FF2B5EF4-FFF2-40B4-BE49-F238E27FC236}">
                <a16:creationId xmlns:a16="http://schemas.microsoft.com/office/drawing/2014/main" id="{A4EC3555-7916-8E46-6B14-80D972709B35}"/>
              </a:ext>
            </a:extLst>
          </p:cNvPr>
          <p:cNvGrpSpPr/>
          <p:nvPr/>
        </p:nvGrpSpPr>
        <p:grpSpPr>
          <a:xfrm>
            <a:off x="5438652" y="724184"/>
            <a:ext cx="955413" cy="835492"/>
            <a:chOff x="9342640" y="3472916"/>
            <a:chExt cx="466551" cy="397642"/>
          </a:xfrm>
        </p:grpSpPr>
        <p:sp>
          <p:nvSpPr>
            <p:cNvPr id="26" name="Google Shape;2461;p37">
              <a:extLst>
                <a:ext uri="{FF2B5EF4-FFF2-40B4-BE49-F238E27FC236}">
                  <a16:creationId xmlns:a16="http://schemas.microsoft.com/office/drawing/2014/main" id="{F061B327-AD86-2EB2-32DB-E1B2C44057CD}"/>
                </a:ext>
              </a:extLst>
            </p:cNvPr>
            <p:cNvSpPr/>
            <p:nvPr/>
          </p:nvSpPr>
          <p:spPr>
            <a:xfrm>
              <a:off x="9342640" y="3472916"/>
              <a:ext cx="466551" cy="270174"/>
            </a:xfrm>
            <a:custGeom>
              <a:avLst/>
              <a:gdLst/>
              <a:ahLst/>
              <a:cxnLst/>
              <a:rect l="l" t="t" r="r" b="b"/>
              <a:pathLst>
                <a:path w="7441" h="4309" extrusionOk="0">
                  <a:moveTo>
                    <a:pt x="3729" y="0"/>
                  </a:moveTo>
                  <a:cubicBezTo>
                    <a:pt x="3093" y="0"/>
                    <a:pt x="2552" y="383"/>
                    <a:pt x="2315" y="924"/>
                  </a:cubicBezTo>
                  <a:cubicBezTo>
                    <a:pt x="2180" y="862"/>
                    <a:pt x="2028" y="828"/>
                    <a:pt x="1865" y="828"/>
                  </a:cubicBezTo>
                  <a:cubicBezTo>
                    <a:pt x="1274" y="828"/>
                    <a:pt x="795" y="1324"/>
                    <a:pt x="834" y="1926"/>
                  </a:cubicBezTo>
                  <a:cubicBezTo>
                    <a:pt x="344" y="2101"/>
                    <a:pt x="1" y="2568"/>
                    <a:pt x="12" y="3114"/>
                  </a:cubicBezTo>
                  <a:cubicBezTo>
                    <a:pt x="29" y="3773"/>
                    <a:pt x="598" y="4308"/>
                    <a:pt x="1257" y="4308"/>
                  </a:cubicBezTo>
                  <a:lnTo>
                    <a:pt x="6218" y="4308"/>
                  </a:lnTo>
                  <a:cubicBezTo>
                    <a:pt x="6894" y="4308"/>
                    <a:pt x="7440" y="3762"/>
                    <a:pt x="7440" y="3086"/>
                  </a:cubicBezTo>
                  <a:cubicBezTo>
                    <a:pt x="7440" y="2551"/>
                    <a:pt x="7097" y="2095"/>
                    <a:pt x="6618" y="1926"/>
                  </a:cubicBezTo>
                  <a:cubicBezTo>
                    <a:pt x="6657" y="1329"/>
                    <a:pt x="6184" y="828"/>
                    <a:pt x="5587" y="828"/>
                  </a:cubicBezTo>
                  <a:cubicBezTo>
                    <a:pt x="5430" y="828"/>
                    <a:pt x="5278" y="862"/>
                    <a:pt x="5142" y="924"/>
                  </a:cubicBezTo>
                  <a:cubicBezTo>
                    <a:pt x="4906" y="383"/>
                    <a:pt x="4360" y="0"/>
                    <a:pt x="372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462;p37">
              <a:extLst>
                <a:ext uri="{FF2B5EF4-FFF2-40B4-BE49-F238E27FC236}">
                  <a16:creationId xmlns:a16="http://schemas.microsoft.com/office/drawing/2014/main" id="{A0DB9C98-ECE4-827B-49D2-E43D94819907}"/>
                </a:ext>
              </a:extLst>
            </p:cNvPr>
            <p:cNvSpPr/>
            <p:nvPr/>
          </p:nvSpPr>
          <p:spPr>
            <a:xfrm>
              <a:off x="9484592" y="3560947"/>
              <a:ext cx="182959" cy="154367"/>
            </a:xfrm>
            <a:custGeom>
              <a:avLst/>
              <a:gdLst/>
              <a:ahLst/>
              <a:cxnLst/>
              <a:rect l="l" t="t" r="r" b="b"/>
              <a:pathLst>
                <a:path w="2918" h="2462" extrusionOk="0">
                  <a:moveTo>
                    <a:pt x="1456" y="0"/>
                  </a:moveTo>
                  <a:cubicBezTo>
                    <a:pt x="1420" y="0"/>
                    <a:pt x="1383" y="1"/>
                    <a:pt x="1347" y="4"/>
                  </a:cubicBezTo>
                  <a:cubicBezTo>
                    <a:pt x="586" y="60"/>
                    <a:pt x="1" y="708"/>
                    <a:pt x="1" y="1474"/>
                  </a:cubicBezTo>
                  <a:lnTo>
                    <a:pt x="1" y="2245"/>
                  </a:lnTo>
                  <a:cubicBezTo>
                    <a:pt x="1" y="2365"/>
                    <a:pt x="97" y="2461"/>
                    <a:pt x="215" y="2461"/>
                  </a:cubicBezTo>
                  <a:cubicBezTo>
                    <a:pt x="224" y="2461"/>
                    <a:pt x="233" y="2461"/>
                    <a:pt x="243" y="2459"/>
                  </a:cubicBezTo>
                  <a:cubicBezTo>
                    <a:pt x="356" y="2448"/>
                    <a:pt x="434" y="2352"/>
                    <a:pt x="434" y="2240"/>
                  </a:cubicBezTo>
                  <a:lnTo>
                    <a:pt x="434" y="1457"/>
                  </a:lnTo>
                  <a:cubicBezTo>
                    <a:pt x="434" y="897"/>
                    <a:pt x="893" y="439"/>
                    <a:pt x="1458" y="439"/>
                  </a:cubicBezTo>
                  <a:cubicBezTo>
                    <a:pt x="1490" y="439"/>
                    <a:pt x="1522" y="440"/>
                    <a:pt x="1555" y="443"/>
                  </a:cubicBezTo>
                  <a:cubicBezTo>
                    <a:pt x="2084" y="488"/>
                    <a:pt x="2484" y="939"/>
                    <a:pt x="2484" y="1468"/>
                  </a:cubicBezTo>
                  <a:lnTo>
                    <a:pt x="2484" y="2245"/>
                  </a:lnTo>
                  <a:cubicBezTo>
                    <a:pt x="2484" y="2365"/>
                    <a:pt x="2581" y="2461"/>
                    <a:pt x="2698" y="2461"/>
                  </a:cubicBezTo>
                  <a:cubicBezTo>
                    <a:pt x="2707" y="2461"/>
                    <a:pt x="2717" y="2461"/>
                    <a:pt x="2726" y="2459"/>
                  </a:cubicBezTo>
                  <a:cubicBezTo>
                    <a:pt x="2839" y="2448"/>
                    <a:pt x="2918" y="2352"/>
                    <a:pt x="2918" y="2240"/>
                  </a:cubicBezTo>
                  <a:lnTo>
                    <a:pt x="2918" y="1457"/>
                  </a:lnTo>
                  <a:cubicBezTo>
                    <a:pt x="2918" y="654"/>
                    <a:pt x="2262" y="0"/>
                    <a:pt x="145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463;p37">
              <a:extLst>
                <a:ext uri="{FF2B5EF4-FFF2-40B4-BE49-F238E27FC236}">
                  <a16:creationId xmlns:a16="http://schemas.microsoft.com/office/drawing/2014/main" id="{99E7938A-5DE7-B1FD-44A3-81759665EFA5}"/>
                </a:ext>
              </a:extLst>
            </p:cNvPr>
            <p:cNvSpPr/>
            <p:nvPr/>
          </p:nvSpPr>
          <p:spPr>
            <a:xfrm>
              <a:off x="9460264" y="3688666"/>
              <a:ext cx="232742" cy="181893"/>
            </a:xfrm>
            <a:custGeom>
              <a:avLst/>
              <a:gdLst/>
              <a:ahLst/>
              <a:cxnLst/>
              <a:rect l="l" t="t" r="r" b="b"/>
              <a:pathLst>
                <a:path w="3712" h="2901" extrusionOk="0">
                  <a:moveTo>
                    <a:pt x="214" y="0"/>
                  </a:moveTo>
                  <a:cubicBezTo>
                    <a:pt x="96" y="0"/>
                    <a:pt x="0" y="96"/>
                    <a:pt x="0" y="214"/>
                  </a:cubicBezTo>
                  <a:lnTo>
                    <a:pt x="0" y="2686"/>
                  </a:lnTo>
                  <a:cubicBezTo>
                    <a:pt x="0" y="2805"/>
                    <a:pt x="96" y="2900"/>
                    <a:pt x="214" y="2900"/>
                  </a:cubicBezTo>
                  <a:lnTo>
                    <a:pt x="3497" y="2900"/>
                  </a:lnTo>
                  <a:cubicBezTo>
                    <a:pt x="3616" y="2900"/>
                    <a:pt x="3711" y="2805"/>
                    <a:pt x="3711" y="2686"/>
                  </a:cubicBezTo>
                  <a:lnTo>
                    <a:pt x="3711" y="214"/>
                  </a:lnTo>
                  <a:cubicBezTo>
                    <a:pt x="3711" y="96"/>
                    <a:pt x="3616" y="0"/>
                    <a:pt x="349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464;p37">
              <a:extLst>
                <a:ext uri="{FF2B5EF4-FFF2-40B4-BE49-F238E27FC236}">
                  <a16:creationId xmlns:a16="http://schemas.microsoft.com/office/drawing/2014/main" id="{57F11128-8324-BEF5-2D4D-C265AA213BFB}"/>
                </a:ext>
              </a:extLst>
            </p:cNvPr>
            <p:cNvSpPr/>
            <p:nvPr/>
          </p:nvSpPr>
          <p:spPr>
            <a:xfrm>
              <a:off x="9562653" y="3765599"/>
              <a:ext cx="27212" cy="27275"/>
            </a:xfrm>
            <a:custGeom>
              <a:avLst/>
              <a:gdLst/>
              <a:ahLst/>
              <a:cxnLst/>
              <a:rect l="l" t="t" r="r" b="b"/>
              <a:pathLst>
                <a:path w="434" h="435" extrusionOk="0">
                  <a:moveTo>
                    <a:pt x="220" y="1"/>
                  </a:moveTo>
                  <a:cubicBezTo>
                    <a:pt x="96" y="1"/>
                    <a:pt x="0" y="96"/>
                    <a:pt x="0" y="215"/>
                  </a:cubicBezTo>
                  <a:cubicBezTo>
                    <a:pt x="0" y="339"/>
                    <a:pt x="96" y="434"/>
                    <a:pt x="220" y="434"/>
                  </a:cubicBezTo>
                  <a:cubicBezTo>
                    <a:pt x="338" y="434"/>
                    <a:pt x="434" y="339"/>
                    <a:pt x="434" y="215"/>
                  </a:cubicBezTo>
                  <a:cubicBezTo>
                    <a:pt x="434" y="96"/>
                    <a:pt x="338" y="1"/>
                    <a:pt x="22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2465;p37">
              <a:extLst>
                <a:ext uri="{FF2B5EF4-FFF2-40B4-BE49-F238E27FC236}">
                  <a16:creationId xmlns:a16="http://schemas.microsoft.com/office/drawing/2014/main" id="{D0DD81A3-5BE0-D6F7-32C5-96D2D97187FB}"/>
                </a:ext>
              </a:extLst>
            </p:cNvPr>
            <p:cNvSpPr/>
            <p:nvPr/>
          </p:nvSpPr>
          <p:spPr>
            <a:xfrm>
              <a:off x="9507916" y="3765599"/>
              <a:ext cx="27588" cy="27275"/>
            </a:xfrm>
            <a:custGeom>
              <a:avLst/>
              <a:gdLst/>
              <a:ahLst/>
              <a:cxnLst/>
              <a:rect l="l" t="t" r="r" b="b"/>
              <a:pathLst>
                <a:path w="440" h="435" extrusionOk="0">
                  <a:moveTo>
                    <a:pt x="220" y="1"/>
                  </a:moveTo>
                  <a:cubicBezTo>
                    <a:pt x="102" y="1"/>
                    <a:pt x="0" y="96"/>
                    <a:pt x="0" y="215"/>
                  </a:cubicBezTo>
                  <a:cubicBezTo>
                    <a:pt x="0" y="339"/>
                    <a:pt x="102" y="434"/>
                    <a:pt x="220" y="434"/>
                  </a:cubicBezTo>
                  <a:cubicBezTo>
                    <a:pt x="338" y="434"/>
                    <a:pt x="440" y="339"/>
                    <a:pt x="440" y="215"/>
                  </a:cubicBezTo>
                  <a:cubicBezTo>
                    <a:pt x="440" y="96"/>
                    <a:pt x="338" y="1"/>
                    <a:pt x="22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2466;p37">
              <a:extLst>
                <a:ext uri="{FF2B5EF4-FFF2-40B4-BE49-F238E27FC236}">
                  <a16:creationId xmlns:a16="http://schemas.microsoft.com/office/drawing/2014/main" id="{39B62DF9-3603-C48A-7E12-D568F5D60CF0}"/>
                </a:ext>
              </a:extLst>
            </p:cNvPr>
            <p:cNvSpPr/>
            <p:nvPr/>
          </p:nvSpPr>
          <p:spPr>
            <a:xfrm>
              <a:off x="9617390" y="3765599"/>
              <a:ext cx="27212" cy="27275"/>
            </a:xfrm>
            <a:custGeom>
              <a:avLst/>
              <a:gdLst/>
              <a:ahLst/>
              <a:cxnLst/>
              <a:rect l="l" t="t" r="r" b="b"/>
              <a:pathLst>
                <a:path w="434" h="435" extrusionOk="0">
                  <a:moveTo>
                    <a:pt x="214" y="1"/>
                  </a:moveTo>
                  <a:cubicBezTo>
                    <a:pt x="96" y="1"/>
                    <a:pt x="0" y="96"/>
                    <a:pt x="0" y="215"/>
                  </a:cubicBezTo>
                  <a:cubicBezTo>
                    <a:pt x="0" y="339"/>
                    <a:pt x="96" y="434"/>
                    <a:pt x="214" y="434"/>
                  </a:cubicBezTo>
                  <a:cubicBezTo>
                    <a:pt x="338" y="434"/>
                    <a:pt x="434" y="339"/>
                    <a:pt x="434" y="215"/>
                  </a:cubicBezTo>
                  <a:cubicBezTo>
                    <a:pt x="434" y="96"/>
                    <a:pt x="338" y="1"/>
                    <a:pt x="21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717;p21">
            <a:extLst>
              <a:ext uri="{FF2B5EF4-FFF2-40B4-BE49-F238E27FC236}">
                <a16:creationId xmlns:a16="http://schemas.microsoft.com/office/drawing/2014/main" id="{4EDCE93C-8C9D-769E-ADA4-E86BB5923881}"/>
              </a:ext>
            </a:extLst>
          </p:cNvPr>
          <p:cNvSpPr/>
          <p:nvPr/>
        </p:nvSpPr>
        <p:spPr>
          <a:xfrm>
            <a:off x="6840563" y="2498421"/>
            <a:ext cx="1524000" cy="14478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1923;p30">
            <a:extLst>
              <a:ext uri="{FF2B5EF4-FFF2-40B4-BE49-F238E27FC236}">
                <a16:creationId xmlns:a16="http://schemas.microsoft.com/office/drawing/2014/main" id="{AB6272A7-87BC-3CBB-E3D1-3BE51DD6EFE3}"/>
              </a:ext>
            </a:extLst>
          </p:cNvPr>
          <p:cNvSpPr/>
          <p:nvPr/>
        </p:nvSpPr>
        <p:spPr>
          <a:xfrm>
            <a:off x="7182910" y="2731465"/>
            <a:ext cx="839306" cy="973372"/>
          </a:xfrm>
          <a:custGeom>
            <a:avLst/>
            <a:gdLst/>
            <a:ahLst/>
            <a:cxnLst/>
            <a:rect l="l" t="t" r="r" b="b"/>
            <a:pathLst>
              <a:path w="5322" h="5864" extrusionOk="0">
                <a:moveTo>
                  <a:pt x="5232" y="1268"/>
                </a:moveTo>
                <a:cubicBezTo>
                  <a:pt x="5322" y="4146"/>
                  <a:pt x="2619" y="5863"/>
                  <a:pt x="2619" y="5863"/>
                </a:cubicBezTo>
                <a:cubicBezTo>
                  <a:pt x="2619" y="5863"/>
                  <a:pt x="90" y="4405"/>
                  <a:pt x="0" y="1268"/>
                </a:cubicBezTo>
                <a:cubicBezTo>
                  <a:pt x="1735" y="1268"/>
                  <a:pt x="2619" y="1"/>
                  <a:pt x="2619" y="1"/>
                </a:cubicBezTo>
                <a:cubicBezTo>
                  <a:pt x="2619" y="1"/>
                  <a:pt x="3441" y="1167"/>
                  <a:pt x="5232" y="1268"/>
                </a:cubicBezTo>
                <a:close/>
              </a:path>
            </a:pathLst>
          </a:custGeom>
          <a:solidFill>
            <a:schemeClr val="accent5"/>
          </a:solidFill>
          <a:ln w="57150">
            <a:solidFill>
              <a:schemeClr val="accent4"/>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787512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26"/>
        <p:cNvGrpSpPr/>
        <p:nvPr/>
      </p:nvGrpSpPr>
      <p:grpSpPr>
        <a:xfrm>
          <a:off x="0" y="0"/>
          <a:ext cx="0" cy="0"/>
          <a:chOff x="0" y="0"/>
          <a:chExt cx="0" cy="0"/>
        </a:xfrm>
      </p:grpSpPr>
      <p:sp>
        <p:nvSpPr>
          <p:cNvPr id="1727" name="Google Shape;1727;p28"/>
          <p:cNvSpPr/>
          <p:nvPr/>
        </p:nvSpPr>
        <p:spPr>
          <a:xfrm>
            <a:off x="486944" y="1316395"/>
            <a:ext cx="4756200" cy="3507065"/>
          </a:xfrm>
          <a:prstGeom prst="roundRect">
            <a:avLst>
              <a:gd name="adj" fmla="val 11176"/>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28" name="Google Shape;1728;p28"/>
          <p:cNvSpPr/>
          <p:nvPr/>
        </p:nvSpPr>
        <p:spPr>
          <a:xfrm>
            <a:off x="503688" y="983100"/>
            <a:ext cx="4756200" cy="785100"/>
          </a:xfrm>
          <a:prstGeom prst="roundRect">
            <a:avLst>
              <a:gd name="adj" fmla="val 29461"/>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aphicFrame>
        <p:nvGraphicFramePr>
          <p:cNvPr id="1790" name="Google Shape;1790;p28"/>
          <p:cNvGraphicFramePr/>
          <p:nvPr>
            <p:extLst>
              <p:ext uri="{D42A27DB-BD31-4B8C-83A1-F6EECF244321}">
                <p14:modId xmlns:p14="http://schemas.microsoft.com/office/powerpoint/2010/main" val="3164839036"/>
              </p:ext>
            </p:extLst>
          </p:nvPr>
        </p:nvGraphicFramePr>
        <p:xfrm>
          <a:off x="649520" y="1072717"/>
          <a:ext cx="4376422" cy="3520552"/>
        </p:xfrm>
        <a:graphic>
          <a:graphicData uri="http://schemas.openxmlformats.org/drawingml/2006/table">
            <a:tbl>
              <a:tblPr>
                <a:noFill/>
                <a:tableStyleId>{6CBB04F5-E613-404F-93B6-A50893D39E4E}</a:tableStyleId>
              </a:tblPr>
              <a:tblGrid>
                <a:gridCol w="4376422">
                  <a:extLst>
                    <a:ext uri="{9D8B030D-6E8A-4147-A177-3AD203B41FA5}">
                      <a16:colId xmlns:a16="http://schemas.microsoft.com/office/drawing/2014/main" val="20000"/>
                    </a:ext>
                  </a:extLst>
                </a:gridCol>
              </a:tblGrid>
              <a:tr h="799736">
                <a:tc>
                  <a:txBody>
                    <a:bodyPr/>
                    <a:lstStyle/>
                    <a:p>
                      <a:pPr marL="0" lvl="0" indent="0" algn="ctr" rtl="0">
                        <a:spcBef>
                          <a:spcPts val="0"/>
                        </a:spcBef>
                        <a:spcAft>
                          <a:spcPts val="0"/>
                        </a:spcAft>
                        <a:buNone/>
                      </a:pPr>
                      <a:r>
                        <a:rPr lang="es-ES" sz="2400" b="1" dirty="0">
                          <a:solidFill>
                            <a:srgbClr val="FFFFFF"/>
                          </a:solidFill>
                          <a:latin typeface="Fira Sans Extra Condensed"/>
                          <a:ea typeface="Fira Sans Extra Condensed"/>
                          <a:cs typeface="Fira Sans Extra Condensed"/>
                          <a:sym typeface="Fira Sans Extra Condensed"/>
                        </a:rPr>
                        <a:t>ARTÍCULO #4</a:t>
                      </a:r>
                      <a:endParaRPr sz="2400" b="1" dirty="0">
                        <a:solidFill>
                          <a:srgbClr val="FFFFFF"/>
                        </a:solidFill>
                        <a:latin typeface="Fira Sans Extra Condensed"/>
                        <a:ea typeface="Fira Sans Extra Condensed"/>
                        <a:cs typeface="Fira Sans Extra Condensed"/>
                        <a:sym typeface="Fira Sans Extra Condensed"/>
                      </a:endParaRPr>
                    </a:p>
                  </a:txBody>
                  <a:tcPr marL="91425" marR="91425" marT="91425" marB="91425" anchor="ctr">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720816">
                <a:tc>
                  <a:txBody>
                    <a:bodyPr/>
                    <a:lstStyle/>
                    <a:p>
                      <a:pPr marL="0" lvl="0" indent="0" algn="just" rtl="0">
                        <a:spcBef>
                          <a:spcPts val="0"/>
                        </a:spcBef>
                        <a:spcAft>
                          <a:spcPts val="0"/>
                        </a:spcAft>
                        <a:buNone/>
                      </a:pPr>
                      <a:r>
                        <a:rPr lang="es-ES" sz="1400" dirty="0">
                          <a:solidFill>
                            <a:srgbClr val="FFFFFF"/>
                          </a:solidFill>
                          <a:latin typeface="Roboto"/>
                          <a:ea typeface="Roboto"/>
                          <a:cs typeface="Roboto"/>
                          <a:sym typeface="Roboto"/>
                        </a:rPr>
                        <a:t>El que, con el fin de obtener alguna utilidad para si o para otro, o de ocasionar un daño, forje o altere el contenido de una comunicación, será castigado, siempre que haga uso de dicho contenido o deje que otros lo usen, con prisión de tres (3) a cinco (5) años. Con la misma pena será castigado quien haya hecho uso o se haya aprovechado del contenido de la comunicación forjada o alterada, aunque no haya tomado parte en la falsificación o la haya recibido de fuente anónima.</a:t>
                      </a:r>
                      <a:endParaRPr sz="1400" dirty="0">
                        <a:solidFill>
                          <a:srgbClr val="FFFFFF"/>
                        </a:solidFill>
                        <a:latin typeface="Roboto"/>
                        <a:ea typeface="Roboto"/>
                        <a:cs typeface="Roboto"/>
                        <a:sym typeface="Roboto"/>
                      </a:endParaRPr>
                    </a:p>
                  </a:txBody>
                  <a:tcPr marL="91425" marR="91425" marT="91425" marB="91425" anchor="ctr">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0001"/>
                  </a:ext>
                </a:extLst>
              </a:tr>
            </a:tbl>
          </a:graphicData>
        </a:graphic>
      </p:graphicFrame>
      <p:grpSp>
        <p:nvGrpSpPr>
          <p:cNvPr id="2" name="Google Shape;1328;p25">
            <a:extLst>
              <a:ext uri="{FF2B5EF4-FFF2-40B4-BE49-F238E27FC236}">
                <a16:creationId xmlns:a16="http://schemas.microsoft.com/office/drawing/2014/main" id="{684D693F-1FD5-AA30-DC7E-59C51BB32CD5}"/>
              </a:ext>
            </a:extLst>
          </p:cNvPr>
          <p:cNvGrpSpPr/>
          <p:nvPr/>
        </p:nvGrpSpPr>
        <p:grpSpPr>
          <a:xfrm>
            <a:off x="5649533" y="1535922"/>
            <a:ext cx="3128707" cy="2945434"/>
            <a:chOff x="2805374" y="1411900"/>
            <a:chExt cx="3621671" cy="3457054"/>
          </a:xfrm>
        </p:grpSpPr>
        <p:sp>
          <p:nvSpPr>
            <p:cNvPr id="3" name="Google Shape;1329;p25">
              <a:extLst>
                <a:ext uri="{FF2B5EF4-FFF2-40B4-BE49-F238E27FC236}">
                  <a16:creationId xmlns:a16="http://schemas.microsoft.com/office/drawing/2014/main" id="{C4DE00F3-8B51-3690-6905-88C124358B76}"/>
                </a:ext>
              </a:extLst>
            </p:cNvPr>
            <p:cNvSpPr/>
            <p:nvPr/>
          </p:nvSpPr>
          <p:spPr>
            <a:xfrm>
              <a:off x="4293302" y="2812925"/>
              <a:ext cx="1838120" cy="1917527"/>
            </a:xfrm>
            <a:custGeom>
              <a:avLst/>
              <a:gdLst/>
              <a:ahLst/>
              <a:cxnLst/>
              <a:rect l="l" t="t" r="r" b="b"/>
              <a:pathLst>
                <a:path w="23833" h="24403" extrusionOk="0">
                  <a:moveTo>
                    <a:pt x="1762" y="0"/>
                  </a:moveTo>
                  <a:cubicBezTo>
                    <a:pt x="787" y="0"/>
                    <a:pt x="1" y="787"/>
                    <a:pt x="1" y="1754"/>
                  </a:cubicBezTo>
                  <a:lnTo>
                    <a:pt x="1" y="22649"/>
                  </a:lnTo>
                  <a:cubicBezTo>
                    <a:pt x="1" y="23616"/>
                    <a:pt x="787" y="24403"/>
                    <a:pt x="1762" y="24403"/>
                  </a:cubicBezTo>
                  <a:lnTo>
                    <a:pt x="22072" y="24403"/>
                  </a:lnTo>
                  <a:cubicBezTo>
                    <a:pt x="23046" y="24403"/>
                    <a:pt x="23833" y="23616"/>
                    <a:pt x="23833" y="22649"/>
                  </a:cubicBezTo>
                  <a:lnTo>
                    <a:pt x="23833" y="1754"/>
                  </a:lnTo>
                  <a:cubicBezTo>
                    <a:pt x="23833" y="787"/>
                    <a:pt x="23046" y="0"/>
                    <a:pt x="22072" y="0"/>
                  </a:cubicBezTo>
                  <a:close/>
                </a:path>
              </a:pathLst>
            </a:custGeom>
            <a:solidFill>
              <a:srgbClr val="B0B0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1330;p25">
              <a:extLst>
                <a:ext uri="{FF2B5EF4-FFF2-40B4-BE49-F238E27FC236}">
                  <a16:creationId xmlns:a16="http://schemas.microsoft.com/office/drawing/2014/main" id="{D149BA22-D3F4-F071-8683-4C6BAC512B91}"/>
                </a:ext>
              </a:extLst>
            </p:cNvPr>
            <p:cNvSpPr/>
            <p:nvPr/>
          </p:nvSpPr>
          <p:spPr>
            <a:xfrm>
              <a:off x="4289600" y="2812925"/>
              <a:ext cx="902440" cy="1917527"/>
            </a:xfrm>
            <a:custGeom>
              <a:avLst/>
              <a:gdLst/>
              <a:ahLst/>
              <a:cxnLst/>
              <a:rect l="l" t="t" r="r" b="b"/>
              <a:pathLst>
                <a:path w="11701" h="24403" extrusionOk="0">
                  <a:moveTo>
                    <a:pt x="1232" y="0"/>
                  </a:moveTo>
                  <a:cubicBezTo>
                    <a:pt x="557" y="0"/>
                    <a:pt x="0" y="550"/>
                    <a:pt x="0" y="1225"/>
                  </a:cubicBezTo>
                  <a:lnTo>
                    <a:pt x="0" y="24403"/>
                  </a:lnTo>
                  <a:lnTo>
                    <a:pt x="11700" y="24403"/>
                  </a:lnTo>
                  <a:lnTo>
                    <a:pt x="11700" y="1225"/>
                  </a:lnTo>
                  <a:cubicBezTo>
                    <a:pt x="11700" y="550"/>
                    <a:pt x="11150" y="0"/>
                    <a:pt x="104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331;p25">
              <a:extLst>
                <a:ext uri="{FF2B5EF4-FFF2-40B4-BE49-F238E27FC236}">
                  <a16:creationId xmlns:a16="http://schemas.microsoft.com/office/drawing/2014/main" id="{DB70F3B3-F4C3-DF8C-B148-A3262BFD3662}"/>
                </a:ext>
              </a:extLst>
            </p:cNvPr>
            <p:cNvSpPr/>
            <p:nvPr/>
          </p:nvSpPr>
          <p:spPr>
            <a:xfrm>
              <a:off x="3074300" y="3043751"/>
              <a:ext cx="2282052" cy="1825203"/>
            </a:xfrm>
            <a:custGeom>
              <a:avLst/>
              <a:gdLst/>
              <a:ahLst/>
              <a:cxnLst/>
              <a:rect l="l" t="t" r="r" b="b"/>
              <a:pathLst>
                <a:path w="29589" h="19197" fill="none" extrusionOk="0">
                  <a:moveTo>
                    <a:pt x="29588" y="4852"/>
                  </a:moveTo>
                  <a:lnTo>
                    <a:pt x="29588" y="4852"/>
                  </a:lnTo>
                  <a:cubicBezTo>
                    <a:pt x="28370" y="4852"/>
                    <a:pt x="27375" y="5840"/>
                    <a:pt x="27375" y="7065"/>
                  </a:cubicBezTo>
                  <a:lnTo>
                    <a:pt x="27375" y="9710"/>
                  </a:lnTo>
                  <a:cubicBezTo>
                    <a:pt x="27375" y="10935"/>
                    <a:pt x="26386" y="11923"/>
                    <a:pt x="25161" y="11923"/>
                  </a:cubicBezTo>
                  <a:lnTo>
                    <a:pt x="22760" y="11923"/>
                  </a:lnTo>
                  <a:lnTo>
                    <a:pt x="22760" y="15187"/>
                  </a:lnTo>
                  <a:lnTo>
                    <a:pt x="23136" y="17074"/>
                  </a:lnTo>
                  <a:cubicBezTo>
                    <a:pt x="23254" y="17672"/>
                    <a:pt x="22795" y="18229"/>
                    <a:pt x="22183" y="18229"/>
                  </a:cubicBezTo>
                  <a:lnTo>
                    <a:pt x="11909" y="18229"/>
                  </a:lnTo>
                  <a:cubicBezTo>
                    <a:pt x="11471" y="18229"/>
                    <a:pt x="11053" y="18403"/>
                    <a:pt x="10747" y="18716"/>
                  </a:cubicBezTo>
                  <a:cubicBezTo>
                    <a:pt x="10434" y="19023"/>
                    <a:pt x="10016" y="19197"/>
                    <a:pt x="9578" y="19197"/>
                  </a:cubicBezTo>
                  <a:lnTo>
                    <a:pt x="8554" y="19197"/>
                  </a:lnTo>
                  <a:cubicBezTo>
                    <a:pt x="7065" y="19197"/>
                    <a:pt x="5861" y="17992"/>
                    <a:pt x="5861" y="16496"/>
                  </a:cubicBezTo>
                  <a:lnTo>
                    <a:pt x="5861" y="13273"/>
                  </a:lnTo>
                  <a:cubicBezTo>
                    <a:pt x="5861" y="12529"/>
                    <a:pt x="5255" y="11923"/>
                    <a:pt x="4511" y="11923"/>
                  </a:cubicBezTo>
                  <a:cubicBezTo>
                    <a:pt x="3766" y="11923"/>
                    <a:pt x="3160" y="12529"/>
                    <a:pt x="3160" y="13273"/>
                  </a:cubicBezTo>
                  <a:lnTo>
                    <a:pt x="3160" y="17617"/>
                  </a:lnTo>
                  <a:cubicBezTo>
                    <a:pt x="3160" y="18487"/>
                    <a:pt x="2457" y="19197"/>
                    <a:pt x="1580" y="19197"/>
                  </a:cubicBezTo>
                  <a:cubicBezTo>
                    <a:pt x="710" y="19197"/>
                    <a:pt x="0" y="18487"/>
                    <a:pt x="0" y="17617"/>
                  </a:cubicBezTo>
                  <a:lnTo>
                    <a:pt x="0" y="11359"/>
                  </a:lnTo>
                  <a:cubicBezTo>
                    <a:pt x="0" y="10218"/>
                    <a:pt x="926" y="9299"/>
                    <a:pt x="2061" y="9299"/>
                  </a:cubicBezTo>
                  <a:cubicBezTo>
                    <a:pt x="3202" y="9299"/>
                    <a:pt x="4121" y="8373"/>
                    <a:pt x="4121" y="7239"/>
                  </a:cubicBezTo>
                  <a:lnTo>
                    <a:pt x="4121" y="0"/>
                  </a:lnTo>
                </a:path>
              </a:pathLst>
            </a:custGeom>
            <a:noFill/>
            <a:ln w="13750" cap="flat" cmpd="sng">
              <a:solidFill>
                <a:srgbClr val="323535"/>
              </a:solidFill>
              <a:prstDash val="solid"/>
              <a:miter lim="696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332;p25">
              <a:extLst>
                <a:ext uri="{FF2B5EF4-FFF2-40B4-BE49-F238E27FC236}">
                  <a16:creationId xmlns:a16="http://schemas.microsoft.com/office/drawing/2014/main" id="{07437343-2807-AFDF-69C6-0C3572844EA1}"/>
                </a:ext>
              </a:extLst>
            </p:cNvPr>
            <p:cNvSpPr/>
            <p:nvPr/>
          </p:nvSpPr>
          <p:spPr>
            <a:xfrm>
              <a:off x="3273974" y="2812916"/>
              <a:ext cx="242712" cy="242712"/>
            </a:xfrm>
            <a:custGeom>
              <a:avLst/>
              <a:gdLst/>
              <a:ahLst/>
              <a:cxnLst/>
              <a:rect l="l" t="t" r="r" b="b"/>
              <a:pathLst>
                <a:path w="3147" h="3147" extrusionOk="0">
                  <a:moveTo>
                    <a:pt x="1" y="1"/>
                  </a:moveTo>
                  <a:lnTo>
                    <a:pt x="1" y="850"/>
                  </a:lnTo>
                  <a:lnTo>
                    <a:pt x="1260" y="3146"/>
                  </a:lnTo>
                  <a:lnTo>
                    <a:pt x="1810" y="3146"/>
                  </a:lnTo>
                  <a:lnTo>
                    <a:pt x="3147" y="850"/>
                  </a:lnTo>
                  <a:lnTo>
                    <a:pt x="3147" y="1"/>
                  </a:lnTo>
                  <a:close/>
                </a:path>
              </a:pathLst>
            </a:custGeom>
            <a:solidFill>
              <a:srgbClr val="3235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333;p25">
              <a:extLst>
                <a:ext uri="{FF2B5EF4-FFF2-40B4-BE49-F238E27FC236}">
                  <a16:creationId xmlns:a16="http://schemas.microsoft.com/office/drawing/2014/main" id="{32CBD4BB-4A34-452E-0C91-C29364A8D283}"/>
                </a:ext>
              </a:extLst>
            </p:cNvPr>
            <p:cNvSpPr/>
            <p:nvPr/>
          </p:nvSpPr>
          <p:spPr>
            <a:xfrm>
              <a:off x="3273974" y="2812916"/>
              <a:ext cx="242712" cy="65556"/>
            </a:xfrm>
            <a:custGeom>
              <a:avLst/>
              <a:gdLst/>
              <a:ahLst/>
              <a:cxnLst/>
              <a:rect l="l" t="t" r="r" b="b"/>
              <a:pathLst>
                <a:path w="3147" h="850" extrusionOk="0">
                  <a:moveTo>
                    <a:pt x="1" y="1"/>
                  </a:moveTo>
                  <a:lnTo>
                    <a:pt x="1" y="850"/>
                  </a:lnTo>
                  <a:lnTo>
                    <a:pt x="3147" y="850"/>
                  </a:lnTo>
                  <a:lnTo>
                    <a:pt x="3147" y="1"/>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334;p25">
              <a:extLst>
                <a:ext uri="{FF2B5EF4-FFF2-40B4-BE49-F238E27FC236}">
                  <a16:creationId xmlns:a16="http://schemas.microsoft.com/office/drawing/2014/main" id="{51A89C5A-B96C-91F5-EC86-3083EA32C753}"/>
                </a:ext>
              </a:extLst>
            </p:cNvPr>
            <p:cNvSpPr/>
            <p:nvPr/>
          </p:nvSpPr>
          <p:spPr>
            <a:xfrm>
              <a:off x="5208067" y="4299235"/>
              <a:ext cx="148234" cy="275490"/>
            </a:xfrm>
            <a:custGeom>
              <a:avLst/>
              <a:gdLst/>
              <a:ahLst/>
              <a:cxnLst/>
              <a:rect l="l" t="t" r="r" b="b"/>
              <a:pathLst>
                <a:path w="1922" h="3572" fill="none" extrusionOk="0">
                  <a:moveTo>
                    <a:pt x="1921" y="3571"/>
                  </a:moveTo>
                  <a:lnTo>
                    <a:pt x="1782" y="3571"/>
                  </a:lnTo>
                  <a:cubicBezTo>
                    <a:pt x="801" y="3571"/>
                    <a:pt x="0" y="2771"/>
                    <a:pt x="0" y="1782"/>
                  </a:cubicBezTo>
                  <a:cubicBezTo>
                    <a:pt x="0" y="801"/>
                    <a:pt x="801" y="1"/>
                    <a:pt x="1782" y="1"/>
                  </a:cubicBezTo>
                  <a:lnTo>
                    <a:pt x="1921" y="1"/>
                  </a:lnTo>
                </a:path>
              </a:pathLst>
            </a:custGeom>
            <a:noFill/>
            <a:ln w="13750" cap="flat" cmpd="sng">
              <a:solidFill>
                <a:srgbClr val="323535"/>
              </a:solidFill>
              <a:prstDash val="solid"/>
              <a:miter lim="696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335;p25">
              <a:extLst>
                <a:ext uri="{FF2B5EF4-FFF2-40B4-BE49-F238E27FC236}">
                  <a16:creationId xmlns:a16="http://schemas.microsoft.com/office/drawing/2014/main" id="{ED5D9620-BD1A-F3E6-9B5B-A8F09AB23EBB}"/>
                </a:ext>
              </a:extLst>
            </p:cNvPr>
            <p:cNvSpPr/>
            <p:nvPr/>
          </p:nvSpPr>
          <p:spPr>
            <a:xfrm>
              <a:off x="4128035" y="3605205"/>
              <a:ext cx="670525" cy="1124637"/>
            </a:xfrm>
            <a:custGeom>
              <a:avLst/>
              <a:gdLst/>
              <a:ahLst/>
              <a:cxnLst/>
              <a:rect l="l" t="t" r="r" b="b"/>
              <a:pathLst>
                <a:path w="8694" h="14582" extrusionOk="0">
                  <a:moveTo>
                    <a:pt x="0" y="0"/>
                  </a:moveTo>
                  <a:lnTo>
                    <a:pt x="2708" y="14582"/>
                  </a:lnTo>
                  <a:lnTo>
                    <a:pt x="8408" y="14582"/>
                  </a:lnTo>
                  <a:cubicBezTo>
                    <a:pt x="8575" y="14582"/>
                    <a:pt x="8694" y="14435"/>
                    <a:pt x="8666" y="14282"/>
                  </a:cubicBezTo>
                  <a:lnTo>
                    <a:pt x="6014" y="0"/>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336;p25">
              <a:extLst>
                <a:ext uri="{FF2B5EF4-FFF2-40B4-BE49-F238E27FC236}">
                  <a16:creationId xmlns:a16="http://schemas.microsoft.com/office/drawing/2014/main" id="{045D4515-D433-2028-1592-4A04B5B77591}"/>
                </a:ext>
              </a:extLst>
            </p:cNvPr>
            <p:cNvSpPr/>
            <p:nvPr/>
          </p:nvSpPr>
          <p:spPr>
            <a:xfrm>
              <a:off x="4094178" y="3605205"/>
              <a:ext cx="672684" cy="1124637"/>
            </a:xfrm>
            <a:custGeom>
              <a:avLst/>
              <a:gdLst/>
              <a:ahLst/>
              <a:cxnLst/>
              <a:rect l="l" t="t" r="r" b="b"/>
              <a:pathLst>
                <a:path w="8722" h="14582" extrusionOk="0">
                  <a:moveTo>
                    <a:pt x="1" y="0"/>
                  </a:moveTo>
                  <a:lnTo>
                    <a:pt x="2708" y="14582"/>
                  </a:lnTo>
                  <a:lnTo>
                    <a:pt x="8722" y="14582"/>
                  </a:lnTo>
                  <a:lnTo>
                    <a:pt x="6007" y="0"/>
                  </a:lnTo>
                  <a:close/>
                </a:path>
              </a:pathLst>
            </a:custGeom>
            <a:solidFill>
              <a:srgbClr val="B0B0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337;p25">
              <a:extLst>
                <a:ext uri="{FF2B5EF4-FFF2-40B4-BE49-F238E27FC236}">
                  <a16:creationId xmlns:a16="http://schemas.microsoft.com/office/drawing/2014/main" id="{39956D79-A094-0B1F-2A55-6100B388A7C9}"/>
                </a:ext>
              </a:extLst>
            </p:cNvPr>
            <p:cNvSpPr/>
            <p:nvPr/>
          </p:nvSpPr>
          <p:spPr>
            <a:xfrm>
              <a:off x="3939623" y="4680916"/>
              <a:ext cx="827243" cy="48897"/>
            </a:xfrm>
            <a:custGeom>
              <a:avLst/>
              <a:gdLst/>
              <a:ahLst/>
              <a:cxnLst/>
              <a:rect l="l" t="t" r="r" b="b"/>
              <a:pathLst>
                <a:path w="10726" h="634" extrusionOk="0">
                  <a:moveTo>
                    <a:pt x="627" y="0"/>
                  </a:moveTo>
                  <a:cubicBezTo>
                    <a:pt x="279" y="0"/>
                    <a:pt x="0" y="286"/>
                    <a:pt x="7" y="634"/>
                  </a:cubicBezTo>
                  <a:lnTo>
                    <a:pt x="10726" y="634"/>
                  </a:lnTo>
                  <a:lnTo>
                    <a:pt x="10510" y="0"/>
                  </a:lnTo>
                  <a:close/>
                </a:path>
              </a:pathLst>
            </a:custGeom>
            <a:solidFill>
              <a:srgbClr val="B0B0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338;p25">
              <a:extLst>
                <a:ext uri="{FF2B5EF4-FFF2-40B4-BE49-F238E27FC236}">
                  <a16:creationId xmlns:a16="http://schemas.microsoft.com/office/drawing/2014/main" id="{08E66890-1E71-436B-0848-E696D1603DAF}"/>
                </a:ext>
              </a:extLst>
            </p:cNvPr>
            <p:cNvSpPr/>
            <p:nvPr/>
          </p:nvSpPr>
          <p:spPr>
            <a:xfrm>
              <a:off x="4511260" y="4680916"/>
              <a:ext cx="255592" cy="48897"/>
            </a:xfrm>
            <a:custGeom>
              <a:avLst/>
              <a:gdLst/>
              <a:ahLst/>
              <a:cxnLst/>
              <a:rect l="l" t="t" r="r" b="b"/>
              <a:pathLst>
                <a:path w="3314" h="634" extrusionOk="0">
                  <a:moveTo>
                    <a:pt x="634" y="0"/>
                  </a:moveTo>
                  <a:cubicBezTo>
                    <a:pt x="286" y="0"/>
                    <a:pt x="1" y="286"/>
                    <a:pt x="8" y="634"/>
                  </a:cubicBezTo>
                  <a:lnTo>
                    <a:pt x="3314" y="634"/>
                  </a:lnTo>
                  <a:lnTo>
                    <a:pt x="3196" y="0"/>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39;p25">
              <a:extLst>
                <a:ext uri="{FF2B5EF4-FFF2-40B4-BE49-F238E27FC236}">
                  <a16:creationId xmlns:a16="http://schemas.microsoft.com/office/drawing/2014/main" id="{3F461A02-F2EC-B8DE-661A-9656E40F8CF3}"/>
                </a:ext>
              </a:extLst>
            </p:cNvPr>
            <p:cNvSpPr/>
            <p:nvPr/>
          </p:nvSpPr>
          <p:spPr>
            <a:xfrm>
              <a:off x="4181173" y="3605205"/>
              <a:ext cx="576047" cy="891642"/>
            </a:xfrm>
            <a:custGeom>
              <a:avLst/>
              <a:gdLst/>
              <a:ahLst/>
              <a:cxnLst/>
              <a:rect l="l" t="t" r="r" b="b"/>
              <a:pathLst>
                <a:path w="7469" h="11561" extrusionOk="0">
                  <a:moveTo>
                    <a:pt x="0" y="0"/>
                  </a:moveTo>
                  <a:lnTo>
                    <a:pt x="2151" y="11561"/>
                  </a:lnTo>
                  <a:lnTo>
                    <a:pt x="7469" y="11561"/>
                  </a:lnTo>
                  <a:lnTo>
                    <a:pt x="5325" y="0"/>
                  </a:lnTo>
                  <a:close/>
                </a:path>
              </a:pathLst>
            </a:custGeom>
            <a:solidFill>
              <a:srgbClr val="3235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340;p25">
              <a:extLst>
                <a:ext uri="{FF2B5EF4-FFF2-40B4-BE49-F238E27FC236}">
                  <a16:creationId xmlns:a16="http://schemas.microsoft.com/office/drawing/2014/main" id="{9150B700-09C6-68A8-924A-146200A28FEC}"/>
                </a:ext>
              </a:extLst>
            </p:cNvPr>
            <p:cNvSpPr/>
            <p:nvPr/>
          </p:nvSpPr>
          <p:spPr>
            <a:xfrm>
              <a:off x="4094178" y="3605205"/>
              <a:ext cx="629263" cy="891642"/>
            </a:xfrm>
            <a:custGeom>
              <a:avLst/>
              <a:gdLst/>
              <a:ahLst/>
              <a:cxnLst/>
              <a:rect l="l" t="t" r="r" b="b"/>
              <a:pathLst>
                <a:path w="8159" h="11561" extrusionOk="0">
                  <a:moveTo>
                    <a:pt x="1" y="0"/>
                  </a:moveTo>
                  <a:lnTo>
                    <a:pt x="2145" y="11561"/>
                  </a:lnTo>
                  <a:lnTo>
                    <a:pt x="8158" y="11561"/>
                  </a:lnTo>
                  <a:lnTo>
                    <a:pt x="6007" y="0"/>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341;p25">
              <a:extLst>
                <a:ext uri="{FF2B5EF4-FFF2-40B4-BE49-F238E27FC236}">
                  <a16:creationId xmlns:a16="http://schemas.microsoft.com/office/drawing/2014/main" id="{CBCAF975-9474-064C-E8CD-A77D7CC4FAF0}"/>
                </a:ext>
              </a:extLst>
            </p:cNvPr>
            <p:cNvSpPr/>
            <p:nvPr/>
          </p:nvSpPr>
          <p:spPr>
            <a:xfrm>
              <a:off x="3940163" y="3433375"/>
              <a:ext cx="1193895" cy="980336"/>
            </a:xfrm>
            <a:custGeom>
              <a:avLst/>
              <a:gdLst/>
              <a:ahLst/>
              <a:cxnLst/>
              <a:rect l="l" t="t" r="r" b="b"/>
              <a:pathLst>
                <a:path w="15480" h="12711" extrusionOk="0">
                  <a:moveTo>
                    <a:pt x="1051" y="1"/>
                  </a:moveTo>
                  <a:cubicBezTo>
                    <a:pt x="467" y="1"/>
                    <a:pt x="0" y="474"/>
                    <a:pt x="0" y="1052"/>
                  </a:cubicBezTo>
                  <a:lnTo>
                    <a:pt x="0" y="11666"/>
                  </a:lnTo>
                  <a:cubicBezTo>
                    <a:pt x="0" y="12244"/>
                    <a:pt x="467" y="12710"/>
                    <a:pt x="1051" y="12710"/>
                  </a:cubicBezTo>
                  <a:lnTo>
                    <a:pt x="14380" y="12710"/>
                  </a:lnTo>
                  <a:cubicBezTo>
                    <a:pt x="14999" y="12710"/>
                    <a:pt x="15480" y="12181"/>
                    <a:pt x="15424" y="11562"/>
                  </a:cubicBezTo>
                  <a:lnTo>
                    <a:pt x="14415" y="954"/>
                  </a:lnTo>
                  <a:cubicBezTo>
                    <a:pt x="14359" y="411"/>
                    <a:pt x="13907" y="1"/>
                    <a:pt x="13371" y="1"/>
                  </a:cubicBez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342;p25">
              <a:extLst>
                <a:ext uri="{FF2B5EF4-FFF2-40B4-BE49-F238E27FC236}">
                  <a16:creationId xmlns:a16="http://schemas.microsoft.com/office/drawing/2014/main" id="{10F66B5C-2D6B-74FB-C5A0-C9F2C9D92B77}"/>
                </a:ext>
              </a:extLst>
            </p:cNvPr>
            <p:cNvSpPr/>
            <p:nvPr/>
          </p:nvSpPr>
          <p:spPr>
            <a:xfrm>
              <a:off x="3743114" y="3433375"/>
              <a:ext cx="1267472" cy="980336"/>
            </a:xfrm>
            <a:custGeom>
              <a:avLst/>
              <a:gdLst/>
              <a:ahLst/>
              <a:cxnLst/>
              <a:rect l="l" t="t" r="r" b="b"/>
              <a:pathLst>
                <a:path w="16434" h="12711" extrusionOk="0">
                  <a:moveTo>
                    <a:pt x="1052" y="1"/>
                  </a:moveTo>
                  <a:cubicBezTo>
                    <a:pt x="474" y="1"/>
                    <a:pt x="1" y="474"/>
                    <a:pt x="1" y="1052"/>
                  </a:cubicBezTo>
                  <a:lnTo>
                    <a:pt x="1" y="11666"/>
                  </a:lnTo>
                  <a:cubicBezTo>
                    <a:pt x="1" y="12244"/>
                    <a:pt x="474" y="12710"/>
                    <a:pt x="1052" y="12710"/>
                  </a:cubicBezTo>
                  <a:lnTo>
                    <a:pt x="15390" y="12710"/>
                  </a:lnTo>
                  <a:cubicBezTo>
                    <a:pt x="15967" y="12710"/>
                    <a:pt x="16434" y="12244"/>
                    <a:pt x="16434" y="11666"/>
                  </a:cubicBezTo>
                  <a:lnTo>
                    <a:pt x="16434" y="1052"/>
                  </a:lnTo>
                  <a:cubicBezTo>
                    <a:pt x="16434" y="474"/>
                    <a:pt x="15967" y="1"/>
                    <a:pt x="15390" y="1"/>
                  </a:cubicBezTo>
                  <a:close/>
                </a:path>
              </a:pathLst>
            </a:custGeom>
            <a:solidFill>
              <a:srgbClr val="B0B0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343;p25">
              <a:extLst>
                <a:ext uri="{FF2B5EF4-FFF2-40B4-BE49-F238E27FC236}">
                  <a16:creationId xmlns:a16="http://schemas.microsoft.com/office/drawing/2014/main" id="{2CB6D584-201F-29BA-33EE-B153D3ABFB92}"/>
                </a:ext>
              </a:extLst>
            </p:cNvPr>
            <p:cNvSpPr/>
            <p:nvPr/>
          </p:nvSpPr>
          <p:spPr>
            <a:xfrm>
              <a:off x="3790390" y="3475253"/>
              <a:ext cx="1172994" cy="787061"/>
            </a:xfrm>
            <a:custGeom>
              <a:avLst/>
              <a:gdLst/>
              <a:ahLst/>
              <a:cxnLst/>
              <a:rect l="l" t="t" r="r" b="b"/>
              <a:pathLst>
                <a:path w="15209" h="10205" extrusionOk="0">
                  <a:moveTo>
                    <a:pt x="766" y="1"/>
                  </a:moveTo>
                  <a:cubicBezTo>
                    <a:pt x="341" y="1"/>
                    <a:pt x="0" y="342"/>
                    <a:pt x="0" y="759"/>
                  </a:cubicBezTo>
                  <a:lnTo>
                    <a:pt x="0" y="9446"/>
                  </a:lnTo>
                  <a:cubicBezTo>
                    <a:pt x="0" y="9863"/>
                    <a:pt x="341" y="10204"/>
                    <a:pt x="766" y="10204"/>
                  </a:cubicBezTo>
                  <a:lnTo>
                    <a:pt x="14450" y="10204"/>
                  </a:lnTo>
                  <a:cubicBezTo>
                    <a:pt x="14867" y="10204"/>
                    <a:pt x="15208" y="9863"/>
                    <a:pt x="15208" y="9446"/>
                  </a:cubicBezTo>
                  <a:lnTo>
                    <a:pt x="15208" y="759"/>
                  </a:lnTo>
                  <a:cubicBezTo>
                    <a:pt x="15208" y="342"/>
                    <a:pt x="14867" y="1"/>
                    <a:pt x="14450" y="1"/>
                  </a:cubicBezTo>
                  <a:close/>
                </a:path>
              </a:pathLst>
            </a:custGeom>
            <a:solidFill>
              <a:srgbClr val="3235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344;p25">
              <a:extLst>
                <a:ext uri="{FF2B5EF4-FFF2-40B4-BE49-F238E27FC236}">
                  <a16:creationId xmlns:a16="http://schemas.microsoft.com/office/drawing/2014/main" id="{F97CD618-02FB-72EF-AB04-E38F65CD3ACC}"/>
                </a:ext>
              </a:extLst>
            </p:cNvPr>
            <p:cNvSpPr/>
            <p:nvPr/>
          </p:nvSpPr>
          <p:spPr>
            <a:xfrm>
              <a:off x="3833888" y="3517671"/>
              <a:ext cx="1085997" cy="707082"/>
            </a:xfrm>
            <a:custGeom>
              <a:avLst/>
              <a:gdLst/>
              <a:ahLst/>
              <a:cxnLst/>
              <a:rect l="l" t="t" r="r" b="b"/>
              <a:pathLst>
                <a:path w="14081" h="9168" extrusionOk="0">
                  <a:moveTo>
                    <a:pt x="439" y="1"/>
                  </a:moveTo>
                  <a:cubicBezTo>
                    <a:pt x="195" y="1"/>
                    <a:pt x="0" y="195"/>
                    <a:pt x="0" y="439"/>
                  </a:cubicBezTo>
                  <a:lnTo>
                    <a:pt x="0" y="8729"/>
                  </a:lnTo>
                  <a:cubicBezTo>
                    <a:pt x="0" y="8972"/>
                    <a:pt x="195" y="9167"/>
                    <a:pt x="439" y="9167"/>
                  </a:cubicBezTo>
                  <a:lnTo>
                    <a:pt x="13642" y="9167"/>
                  </a:lnTo>
                  <a:cubicBezTo>
                    <a:pt x="13886" y="9167"/>
                    <a:pt x="14081" y="8972"/>
                    <a:pt x="14081" y="8729"/>
                  </a:cubicBezTo>
                  <a:lnTo>
                    <a:pt x="14081" y="439"/>
                  </a:lnTo>
                  <a:cubicBezTo>
                    <a:pt x="14081" y="195"/>
                    <a:pt x="13886" y="1"/>
                    <a:pt x="13642" y="1"/>
                  </a:cubicBezTo>
                  <a:close/>
                </a:path>
              </a:pathLst>
            </a:custGeom>
            <a:solidFill>
              <a:srgbClr val="FBFBF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345;p25">
              <a:extLst>
                <a:ext uri="{FF2B5EF4-FFF2-40B4-BE49-F238E27FC236}">
                  <a16:creationId xmlns:a16="http://schemas.microsoft.com/office/drawing/2014/main" id="{64910403-B8BB-ADF9-95C7-F0275474BF94}"/>
                </a:ext>
              </a:extLst>
            </p:cNvPr>
            <p:cNvSpPr/>
            <p:nvPr/>
          </p:nvSpPr>
          <p:spPr>
            <a:xfrm>
              <a:off x="4015281" y="3638445"/>
              <a:ext cx="719962" cy="469228"/>
            </a:xfrm>
            <a:custGeom>
              <a:avLst/>
              <a:gdLst/>
              <a:ahLst/>
              <a:cxnLst/>
              <a:rect l="l" t="t" r="r" b="b"/>
              <a:pathLst>
                <a:path w="9335" h="6084" extrusionOk="0">
                  <a:moveTo>
                    <a:pt x="293" y="1"/>
                  </a:moveTo>
                  <a:cubicBezTo>
                    <a:pt x="133" y="1"/>
                    <a:pt x="1" y="133"/>
                    <a:pt x="1" y="293"/>
                  </a:cubicBezTo>
                  <a:lnTo>
                    <a:pt x="1" y="5791"/>
                  </a:lnTo>
                  <a:cubicBezTo>
                    <a:pt x="1" y="5951"/>
                    <a:pt x="133" y="6084"/>
                    <a:pt x="293" y="6084"/>
                  </a:cubicBezTo>
                  <a:lnTo>
                    <a:pt x="9049" y="6084"/>
                  </a:lnTo>
                  <a:cubicBezTo>
                    <a:pt x="9209" y="6084"/>
                    <a:pt x="9334" y="5951"/>
                    <a:pt x="9334" y="5791"/>
                  </a:cubicBezTo>
                  <a:lnTo>
                    <a:pt x="9334" y="293"/>
                  </a:lnTo>
                  <a:cubicBezTo>
                    <a:pt x="9334" y="133"/>
                    <a:pt x="9209" y="1"/>
                    <a:pt x="904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346;p25">
              <a:extLst>
                <a:ext uri="{FF2B5EF4-FFF2-40B4-BE49-F238E27FC236}">
                  <a16:creationId xmlns:a16="http://schemas.microsoft.com/office/drawing/2014/main" id="{5F58BA47-B499-34DC-6F36-D563E1900F34}"/>
                </a:ext>
              </a:extLst>
            </p:cNvPr>
            <p:cNvSpPr/>
            <p:nvPr/>
          </p:nvSpPr>
          <p:spPr>
            <a:xfrm>
              <a:off x="4342746" y="4299235"/>
              <a:ext cx="68256" cy="68256"/>
            </a:xfrm>
            <a:custGeom>
              <a:avLst/>
              <a:gdLst/>
              <a:ahLst/>
              <a:cxnLst/>
              <a:rect l="l" t="t" r="r" b="b"/>
              <a:pathLst>
                <a:path w="885" h="885" extrusionOk="0">
                  <a:moveTo>
                    <a:pt x="446" y="1"/>
                  </a:moveTo>
                  <a:cubicBezTo>
                    <a:pt x="202" y="1"/>
                    <a:pt x="0" y="195"/>
                    <a:pt x="0" y="439"/>
                  </a:cubicBezTo>
                  <a:cubicBezTo>
                    <a:pt x="0" y="683"/>
                    <a:pt x="202" y="884"/>
                    <a:pt x="446" y="884"/>
                  </a:cubicBezTo>
                  <a:cubicBezTo>
                    <a:pt x="689" y="884"/>
                    <a:pt x="884" y="683"/>
                    <a:pt x="884" y="439"/>
                  </a:cubicBezTo>
                  <a:cubicBezTo>
                    <a:pt x="884" y="195"/>
                    <a:pt x="689" y="1"/>
                    <a:pt x="446" y="1"/>
                  </a:cubicBezTo>
                  <a:close/>
                </a:path>
              </a:pathLst>
            </a:custGeom>
            <a:solidFill>
              <a:srgbClr val="3235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347;p25">
              <a:extLst>
                <a:ext uri="{FF2B5EF4-FFF2-40B4-BE49-F238E27FC236}">
                  <a16:creationId xmlns:a16="http://schemas.microsoft.com/office/drawing/2014/main" id="{797357F6-D437-AF4E-C21D-589BC9C23535}"/>
                </a:ext>
              </a:extLst>
            </p:cNvPr>
            <p:cNvSpPr/>
            <p:nvPr/>
          </p:nvSpPr>
          <p:spPr>
            <a:xfrm>
              <a:off x="4016901" y="3636826"/>
              <a:ext cx="720502" cy="23677"/>
            </a:xfrm>
            <a:custGeom>
              <a:avLst/>
              <a:gdLst/>
              <a:ahLst/>
              <a:cxnLst/>
              <a:rect l="l" t="t" r="r" b="b"/>
              <a:pathLst>
                <a:path w="9342" h="307" extrusionOk="0">
                  <a:moveTo>
                    <a:pt x="293" y="1"/>
                  </a:moveTo>
                  <a:cubicBezTo>
                    <a:pt x="133" y="1"/>
                    <a:pt x="1" y="126"/>
                    <a:pt x="1" y="293"/>
                  </a:cubicBezTo>
                  <a:lnTo>
                    <a:pt x="1" y="307"/>
                  </a:lnTo>
                  <a:lnTo>
                    <a:pt x="9341" y="307"/>
                  </a:lnTo>
                  <a:lnTo>
                    <a:pt x="9341" y="293"/>
                  </a:lnTo>
                  <a:cubicBezTo>
                    <a:pt x="9341" y="126"/>
                    <a:pt x="9209" y="1"/>
                    <a:pt x="9049" y="1"/>
                  </a:cubicBezTo>
                  <a:close/>
                </a:path>
              </a:pathLst>
            </a:custGeom>
            <a:solidFill>
              <a:srgbClr val="B0B0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348;p25">
              <a:extLst>
                <a:ext uri="{FF2B5EF4-FFF2-40B4-BE49-F238E27FC236}">
                  <a16:creationId xmlns:a16="http://schemas.microsoft.com/office/drawing/2014/main" id="{F743AC40-2361-2CF3-C666-D135E0FC6805}"/>
                </a:ext>
              </a:extLst>
            </p:cNvPr>
            <p:cNvSpPr/>
            <p:nvPr/>
          </p:nvSpPr>
          <p:spPr>
            <a:xfrm>
              <a:off x="4045359" y="3680863"/>
              <a:ext cx="659804" cy="24217"/>
            </a:xfrm>
            <a:custGeom>
              <a:avLst/>
              <a:gdLst/>
              <a:ahLst/>
              <a:cxnLst/>
              <a:rect l="l" t="t" r="r" b="b"/>
              <a:pathLst>
                <a:path w="8555" h="314" extrusionOk="0">
                  <a:moveTo>
                    <a:pt x="0" y="0"/>
                  </a:moveTo>
                  <a:lnTo>
                    <a:pt x="0" y="314"/>
                  </a:lnTo>
                  <a:lnTo>
                    <a:pt x="8554" y="314"/>
                  </a:lnTo>
                  <a:lnTo>
                    <a:pt x="855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349;p25">
              <a:extLst>
                <a:ext uri="{FF2B5EF4-FFF2-40B4-BE49-F238E27FC236}">
                  <a16:creationId xmlns:a16="http://schemas.microsoft.com/office/drawing/2014/main" id="{F2E37DE8-E948-169D-703E-51C694FD4953}"/>
                </a:ext>
              </a:extLst>
            </p:cNvPr>
            <p:cNvSpPr/>
            <p:nvPr/>
          </p:nvSpPr>
          <p:spPr>
            <a:xfrm>
              <a:off x="4045359" y="4062004"/>
              <a:ext cx="659804" cy="24757"/>
            </a:xfrm>
            <a:custGeom>
              <a:avLst/>
              <a:gdLst/>
              <a:ahLst/>
              <a:cxnLst/>
              <a:rect l="l" t="t" r="r" b="b"/>
              <a:pathLst>
                <a:path w="8555" h="321" extrusionOk="0">
                  <a:moveTo>
                    <a:pt x="0" y="0"/>
                  </a:moveTo>
                  <a:cubicBezTo>
                    <a:pt x="0" y="174"/>
                    <a:pt x="140" y="320"/>
                    <a:pt x="314" y="320"/>
                  </a:cubicBezTo>
                  <a:lnTo>
                    <a:pt x="8241" y="320"/>
                  </a:lnTo>
                  <a:cubicBezTo>
                    <a:pt x="8415" y="320"/>
                    <a:pt x="8554" y="174"/>
                    <a:pt x="8554" y="0"/>
                  </a:cubicBezTo>
                  <a:close/>
                </a:path>
              </a:pathLst>
            </a:custGeom>
            <a:solidFill>
              <a:srgbClr val="B0B0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350;p25">
              <a:extLst>
                <a:ext uri="{FF2B5EF4-FFF2-40B4-BE49-F238E27FC236}">
                  <a16:creationId xmlns:a16="http://schemas.microsoft.com/office/drawing/2014/main" id="{1E8D7D84-9AFF-F2A7-64F9-B22BF5F9675A}"/>
                </a:ext>
              </a:extLst>
            </p:cNvPr>
            <p:cNvSpPr/>
            <p:nvPr/>
          </p:nvSpPr>
          <p:spPr>
            <a:xfrm>
              <a:off x="4277268" y="3932592"/>
              <a:ext cx="73577" cy="11877"/>
            </a:xfrm>
            <a:custGeom>
              <a:avLst/>
              <a:gdLst/>
              <a:ahLst/>
              <a:cxnLst/>
              <a:rect l="l" t="t" r="r" b="b"/>
              <a:pathLst>
                <a:path w="954" h="154" extrusionOk="0">
                  <a:moveTo>
                    <a:pt x="0" y="1"/>
                  </a:moveTo>
                  <a:lnTo>
                    <a:pt x="0" y="154"/>
                  </a:lnTo>
                  <a:lnTo>
                    <a:pt x="954" y="154"/>
                  </a:lnTo>
                  <a:lnTo>
                    <a:pt x="954" y="1"/>
                  </a:lnTo>
                  <a:close/>
                </a:path>
              </a:pathLst>
            </a:custGeom>
            <a:solidFill>
              <a:srgbClr val="DEDE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351;p25">
              <a:extLst>
                <a:ext uri="{FF2B5EF4-FFF2-40B4-BE49-F238E27FC236}">
                  <a16:creationId xmlns:a16="http://schemas.microsoft.com/office/drawing/2014/main" id="{0B82FDA1-4F44-70BA-65DB-C4C59E952449}"/>
                </a:ext>
              </a:extLst>
            </p:cNvPr>
            <p:cNvSpPr/>
            <p:nvPr/>
          </p:nvSpPr>
          <p:spPr>
            <a:xfrm>
              <a:off x="4400202" y="3932592"/>
              <a:ext cx="73037" cy="11877"/>
            </a:xfrm>
            <a:custGeom>
              <a:avLst/>
              <a:gdLst/>
              <a:ahLst/>
              <a:cxnLst/>
              <a:rect l="l" t="t" r="r" b="b"/>
              <a:pathLst>
                <a:path w="947" h="154" extrusionOk="0">
                  <a:moveTo>
                    <a:pt x="0" y="1"/>
                  </a:moveTo>
                  <a:lnTo>
                    <a:pt x="0" y="154"/>
                  </a:lnTo>
                  <a:lnTo>
                    <a:pt x="947" y="154"/>
                  </a:lnTo>
                  <a:lnTo>
                    <a:pt x="94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352;p25">
              <a:extLst>
                <a:ext uri="{FF2B5EF4-FFF2-40B4-BE49-F238E27FC236}">
                  <a16:creationId xmlns:a16="http://schemas.microsoft.com/office/drawing/2014/main" id="{EE3739E8-E22B-DA8C-7ADB-9E4693CA38DA}"/>
                </a:ext>
              </a:extLst>
            </p:cNvPr>
            <p:cNvSpPr/>
            <p:nvPr/>
          </p:nvSpPr>
          <p:spPr>
            <a:xfrm>
              <a:off x="4567637" y="3724900"/>
              <a:ext cx="137514" cy="11877"/>
            </a:xfrm>
            <a:custGeom>
              <a:avLst/>
              <a:gdLst/>
              <a:ahLst/>
              <a:cxnLst/>
              <a:rect l="l" t="t" r="r" b="b"/>
              <a:pathLst>
                <a:path w="1783" h="154" extrusionOk="0">
                  <a:moveTo>
                    <a:pt x="1" y="0"/>
                  </a:moveTo>
                  <a:lnTo>
                    <a:pt x="1" y="153"/>
                  </a:lnTo>
                  <a:lnTo>
                    <a:pt x="1782" y="153"/>
                  </a:lnTo>
                  <a:lnTo>
                    <a:pt x="1782" y="0"/>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353;p25">
              <a:extLst>
                <a:ext uri="{FF2B5EF4-FFF2-40B4-BE49-F238E27FC236}">
                  <a16:creationId xmlns:a16="http://schemas.microsoft.com/office/drawing/2014/main" id="{1DFB0A0B-DD53-DDD9-5C63-9897CCFBE5B4}"/>
                </a:ext>
              </a:extLst>
            </p:cNvPr>
            <p:cNvSpPr/>
            <p:nvPr/>
          </p:nvSpPr>
          <p:spPr>
            <a:xfrm>
              <a:off x="4225750" y="3877295"/>
              <a:ext cx="299014" cy="36094"/>
            </a:xfrm>
            <a:custGeom>
              <a:avLst/>
              <a:gdLst/>
              <a:ahLst/>
              <a:cxnLst/>
              <a:rect l="l" t="t" r="r" b="b"/>
              <a:pathLst>
                <a:path w="3877" h="468" extrusionOk="0">
                  <a:moveTo>
                    <a:pt x="0" y="1"/>
                  </a:moveTo>
                  <a:lnTo>
                    <a:pt x="0" y="467"/>
                  </a:lnTo>
                  <a:lnTo>
                    <a:pt x="3877" y="467"/>
                  </a:lnTo>
                  <a:lnTo>
                    <a:pt x="387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354;p25">
              <a:extLst>
                <a:ext uri="{FF2B5EF4-FFF2-40B4-BE49-F238E27FC236}">
                  <a16:creationId xmlns:a16="http://schemas.microsoft.com/office/drawing/2014/main" id="{4E7C1FC1-265E-9C9F-2793-ADAF79B6AB90}"/>
                </a:ext>
              </a:extLst>
            </p:cNvPr>
            <p:cNvSpPr/>
            <p:nvPr/>
          </p:nvSpPr>
          <p:spPr>
            <a:xfrm>
              <a:off x="4277268" y="3816676"/>
              <a:ext cx="195975" cy="29076"/>
            </a:xfrm>
            <a:custGeom>
              <a:avLst/>
              <a:gdLst/>
              <a:ahLst/>
              <a:cxnLst/>
              <a:rect l="l" t="t" r="r" b="b"/>
              <a:pathLst>
                <a:path w="2541" h="377" extrusionOk="0">
                  <a:moveTo>
                    <a:pt x="0" y="0"/>
                  </a:moveTo>
                  <a:lnTo>
                    <a:pt x="0" y="376"/>
                  </a:lnTo>
                  <a:lnTo>
                    <a:pt x="2541" y="376"/>
                  </a:lnTo>
                  <a:lnTo>
                    <a:pt x="254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355;p25">
              <a:extLst>
                <a:ext uri="{FF2B5EF4-FFF2-40B4-BE49-F238E27FC236}">
                  <a16:creationId xmlns:a16="http://schemas.microsoft.com/office/drawing/2014/main" id="{774EE311-0CC2-6FC3-6D02-4BD5F73F1E8A}"/>
                </a:ext>
              </a:extLst>
            </p:cNvPr>
            <p:cNvSpPr/>
            <p:nvPr/>
          </p:nvSpPr>
          <p:spPr>
            <a:xfrm>
              <a:off x="5540313" y="3433375"/>
              <a:ext cx="798321" cy="1296471"/>
            </a:xfrm>
            <a:custGeom>
              <a:avLst/>
              <a:gdLst/>
              <a:ahLst/>
              <a:cxnLst/>
              <a:rect l="l" t="t" r="r" b="b"/>
              <a:pathLst>
                <a:path w="10351" h="16810" extrusionOk="0">
                  <a:moveTo>
                    <a:pt x="940" y="1"/>
                  </a:moveTo>
                  <a:cubicBezTo>
                    <a:pt x="425" y="1"/>
                    <a:pt x="0" y="425"/>
                    <a:pt x="0" y="947"/>
                  </a:cubicBezTo>
                  <a:lnTo>
                    <a:pt x="0" y="15870"/>
                  </a:lnTo>
                  <a:cubicBezTo>
                    <a:pt x="0" y="16392"/>
                    <a:pt x="425" y="16810"/>
                    <a:pt x="940" y="16810"/>
                  </a:cubicBezTo>
                  <a:lnTo>
                    <a:pt x="9411" y="16810"/>
                  </a:lnTo>
                  <a:cubicBezTo>
                    <a:pt x="9926" y="16810"/>
                    <a:pt x="10350" y="16392"/>
                    <a:pt x="10350" y="15870"/>
                  </a:cubicBezTo>
                  <a:lnTo>
                    <a:pt x="10350" y="947"/>
                  </a:lnTo>
                  <a:cubicBezTo>
                    <a:pt x="10350" y="425"/>
                    <a:pt x="9926" y="1"/>
                    <a:pt x="9411" y="1"/>
                  </a:cubicBezTo>
                  <a:close/>
                </a:path>
              </a:pathLst>
            </a:custGeom>
            <a:solidFill>
              <a:srgbClr val="B0B0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356;p25">
              <a:extLst>
                <a:ext uri="{FF2B5EF4-FFF2-40B4-BE49-F238E27FC236}">
                  <a16:creationId xmlns:a16="http://schemas.microsoft.com/office/drawing/2014/main" id="{B9288742-BADD-3D2F-D826-6018F26E15E7}"/>
                </a:ext>
              </a:extLst>
            </p:cNvPr>
            <p:cNvSpPr/>
            <p:nvPr/>
          </p:nvSpPr>
          <p:spPr>
            <a:xfrm>
              <a:off x="5356220" y="3433375"/>
              <a:ext cx="533088" cy="1296471"/>
            </a:xfrm>
            <a:custGeom>
              <a:avLst/>
              <a:gdLst/>
              <a:ahLst/>
              <a:cxnLst/>
              <a:rect l="l" t="t" r="r" b="b"/>
              <a:pathLst>
                <a:path w="6912" h="16810" extrusionOk="0">
                  <a:moveTo>
                    <a:pt x="773" y="1"/>
                  </a:moveTo>
                  <a:cubicBezTo>
                    <a:pt x="348" y="1"/>
                    <a:pt x="0" y="349"/>
                    <a:pt x="0" y="773"/>
                  </a:cubicBezTo>
                  <a:lnTo>
                    <a:pt x="0" y="16044"/>
                  </a:lnTo>
                  <a:cubicBezTo>
                    <a:pt x="0" y="16469"/>
                    <a:pt x="348" y="16810"/>
                    <a:pt x="773" y="16810"/>
                  </a:cubicBezTo>
                  <a:lnTo>
                    <a:pt x="6139" y="16810"/>
                  </a:lnTo>
                  <a:cubicBezTo>
                    <a:pt x="6564" y="16810"/>
                    <a:pt x="6912" y="16469"/>
                    <a:pt x="6912" y="16044"/>
                  </a:cubicBezTo>
                  <a:lnTo>
                    <a:pt x="6912" y="773"/>
                  </a:lnTo>
                  <a:cubicBezTo>
                    <a:pt x="6912" y="349"/>
                    <a:pt x="6564" y="1"/>
                    <a:pt x="613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357;p25">
              <a:extLst>
                <a:ext uri="{FF2B5EF4-FFF2-40B4-BE49-F238E27FC236}">
                  <a16:creationId xmlns:a16="http://schemas.microsoft.com/office/drawing/2014/main" id="{8FDD588F-EF0F-7FB9-1830-4803EA9437BB}"/>
                </a:ext>
              </a:extLst>
            </p:cNvPr>
            <p:cNvSpPr/>
            <p:nvPr/>
          </p:nvSpPr>
          <p:spPr>
            <a:xfrm>
              <a:off x="5589132" y="3973930"/>
              <a:ext cx="75814" cy="75814"/>
            </a:xfrm>
            <a:custGeom>
              <a:avLst/>
              <a:gdLst/>
              <a:ahLst/>
              <a:cxnLst/>
              <a:rect l="l" t="t" r="r" b="b"/>
              <a:pathLst>
                <a:path w="983" h="983" extrusionOk="0">
                  <a:moveTo>
                    <a:pt x="279" y="1"/>
                  </a:moveTo>
                  <a:cubicBezTo>
                    <a:pt x="126" y="1"/>
                    <a:pt x="1" y="126"/>
                    <a:pt x="1" y="279"/>
                  </a:cubicBezTo>
                  <a:lnTo>
                    <a:pt x="1" y="704"/>
                  </a:lnTo>
                  <a:cubicBezTo>
                    <a:pt x="1" y="857"/>
                    <a:pt x="126" y="982"/>
                    <a:pt x="279" y="982"/>
                  </a:cubicBezTo>
                  <a:lnTo>
                    <a:pt x="704" y="982"/>
                  </a:lnTo>
                  <a:cubicBezTo>
                    <a:pt x="857" y="982"/>
                    <a:pt x="982" y="857"/>
                    <a:pt x="982" y="704"/>
                  </a:cubicBezTo>
                  <a:lnTo>
                    <a:pt x="982" y="279"/>
                  </a:lnTo>
                  <a:cubicBezTo>
                    <a:pt x="982" y="126"/>
                    <a:pt x="857" y="1"/>
                    <a:pt x="70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358;p25">
              <a:extLst>
                <a:ext uri="{FF2B5EF4-FFF2-40B4-BE49-F238E27FC236}">
                  <a16:creationId xmlns:a16="http://schemas.microsoft.com/office/drawing/2014/main" id="{304131BB-BCCB-3CC3-55B8-00682273AA07}"/>
                </a:ext>
              </a:extLst>
            </p:cNvPr>
            <p:cNvSpPr/>
            <p:nvPr/>
          </p:nvSpPr>
          <p:spPr>
            <a:xfrm>
              <a:off x="5961714" y="3636826"/>
              <a:ext cx="299091" cy="35555"/>
            </a:xfrm>
            <a:custGeom>
              <a:avLst/>
              <a:gdLst/>
              <a:ahLst/>
              <a:cxnLst/>
              <a:rect l="l" t="t" r="r" b="b"/>
              <a:pathLst>
                <a:path w="3878" h="461" extrusionOk="0">
                  <a:moveTo>
                    <a:pt x="0" y="1"/>
                  </a:moveTo>
                  <a:lnTo>
                    <a:pt x="0" y="460"/>
                  </a:lnTo>
                  <a:lnTo>
                    <a:pt x="3877" y="460"/>
                  </a:lnTo>
                  <a:lnTo>
                    <a:pt x="3877" y="1"/>
                  </a:lnTo>
                  <a:close/>
                </a:path>
              </a:pathLst>
            </a:custGeom>
            <a:solidFill>
              <a:srgbClr val="3235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359;p25">
              <a:extLst>
                <a:ext uri="{FF2B5EF4-FFF2-40B4-BE49-F238E27FC236}">
                  <a16:creationId xmlns:a16="http://schemas.microsoft.com/office/drawing/2014/main" id="{1064A49C-E113-C564-D94C-59DA9C821C29}"/>
                </a:ext>
              </a:extLst>
            </p:cNvPr>
            <p:cNvSpPr/>
            <p:nvPr/>
          </p:nvSpPr>
          <p:spPr>
            <a:xfrm>
              <a:off x="5961714" y="3736700"/>
              <a:ext cx="299091" cy="36017"/>
            </a:xfrm>
            <a:custGeom>
              <a:avLst/>
              <a:gdLst/>
              <a:ahLst/>
              <a:cxnLst/>
              <a:rect l="l" t="t" r="r" b="b"/>
              <a:pathLst>
                <a:path w="3878" h="467" extrusionOk="0">
                  <a:moveTo>
                    <a:pt x="0" y="0"/>
                  </a:moveTo>
                  <a:lnTo>
                    <a:pt x="0" y="467"/>
                  </a:lnTo>
                  <a:lnTo>
                    <a:pt x="3877" y="467"/>
                  </a:lnTo>
                  <a:lnTo>
                    <a:pt x="3877" y="0"/>
                  </a:lnTo>
                  <a:close/>
                </a:path>
              </a:pathLst>
            </a:custGeom>
            <a:solidFill>
              <a:srgbClr val="3235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360;p25">
              <a:extLst>
                <a:ext uri="{FF2B5EF4-FFF2-40B4-BE49-F238E27FC236}">
                  <a16:creationId xmlns:a16="http://schemas.microsoft.com/office/drawing/2014/main" id="{863544DA-DB0E-9445-346F-4BA103B06296}"/>
                </a:ext>
              </a:extLst>
            </p:cNvPr>
            <p:cNvSpPr/>
            <p:nvPr/>
          </p:nvSpPr>
          <p:spPr>
            <a:xfrm>
              <a:off x="5961714" y="3837037"/>
              <a:ext cx="299091" cy="36094"/>
            </a:xfrm>
            <a:custGeom>
              <a:avLst/>
              <a:gdLst/>
              <a:ahLst/>
              <a:cxnLst/>
              <a:rect l="l" t="t" r="r" b="b"/>
              <a:pathLst>
                <a:path w="3878" h="468" extrusionOk="0">
                  <a:moveTo>
                    <a:pt x="0" y="1"/>
                  </a:moveTo>
                  <a:lnTo>
                    <a:pt x="0" y="467"/>
                  </a:lnTo>
                  <a:lnTo>
                    <a:pt x="3877" y="467"/>
                  </a:lnTo>
                  <a:lnTo>
                    <a:pt x="3877" y="1"/>
                  </a:lnTo>
                  <a:close/>
                </a:path>
              </a:pathLst>
            </a:custGeom>
            <a:solidFill>
              <a:srgbClr val="3235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361;p25">
              <a:extLst>
                <a:ext uri="{FF2B5EF4-FFF2-40B4-BE49-F238E27FC236}">
                  <a16:creationId xmlns:a16="http://schemas.microsoft.com/office/drawing/2014/main" id="{321D23E5-2BB5-4061-6B03-64A48DE71E20}"/>
                </a:ext>
              </a:extLst>
            </p:cNvPr>
            <p:cNvSpPr/>
            <p:nvPr/>
          </p:nvSpPr>
          <p:spPr>
            <a:xfrm>
              <a:off x="5961714" y="4605181"/>
              <a:ext cx="299091" cy="36094"/>
            </a:xfrm>
            <a:custGeom>
              <a:avLst/>
              <a:gdLst/>
              <a:ahLst/>
              <a:cxnLst/>
              <a:rect l="l" t="t" r="r" b="b"/>
              <a:pathLst>
                <a:path w="3878" h="468" extrusionOk="0">
                  <a:moveTo>
                    <a:pt x="0" y="1"/>
                  </a:moveTo>
                  <a:lnTo>
                    <a:pt x="0" y="467"/>
                  </a:lnTo>
                  <a:lnTo>
                    <a:pt x="3877" y="467"/>
                  </a:lnTo>
                  <a:lnTo>
                    <a:pt x="3877" y="1"/>
                  </a:lnTo>
                  <a:close/>
                </a:path>
              </a:pathLst>
            </a:custGeom>
            <a:solidFill>
              <a:srgbClr val="DEDE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362;p25">
              <a:extLst>
                <a:ext uri="{FF2B5EF4-FFF2-40B4-BE49-F238E27FC236}">
                  <a16:creationId xmlns:a16="http://schemas.microsoft.com/office/drawing/2014/main" id="{D1AAD009-4597-CBE6-FF95-1ABBBE1E6795}"/>
                </a:ext>
              </a:extLst>
            </p:cNvPr>
            <p:cNvSpPr/>
            <p:nvPr/>
          </p:nvSpPr>
          <p:spPr>
            <a:xfrm>
              <a:off x="5449616" y="3850996"/>
              <a:ext cx="75737" cy="75814"/>
            </a:xfrm>
            <a:custGeom>
              <a:avLst/>
              <a:gdLst/>
              <a:ahLst/>
              <a:cxnLst/>
              <a:rect l="l" t="t" r="r" b="b"/>
              <a:pathLst>
                <a:path w="982" h="983" extrusionOk="0">
                  <a:moveTo>
                    <a:pt x="279" y="1"/>
                  </a:moveTo>
                  <a:cubicBezTo>
                    <a:pt x="125" y="1"/>
                    <a:pt x="0" y="126"/>
                    <a:pt x="0" y="279"/>
                  </a:cubicBezTo>
                  <a:lnTo>
                    <a:pt x="0" y="704"/>
                  </a:lnTo>
                  <a:cubicBezTo>
                    <a:pt x="0" y="857"/>
                    <a:pt x="125" y="982"/>
                    <a:pt x="279" y="982"/>
                  </a:cubicBezTo>
                  <a:lnTo>
                    <a:pt x="703" y="982"/>
                  </a:lnTo>
                  <a:cubicBezTo>
                    <a:pt x="856" y="982"/>
                    <a:pt x="982" y="857"/>
                    <a:pt x="982" y="704"/>
                  </a:cubicBezTo>
                  <a:lnTo>
                    <a:pt x="982" y="279"/>
                  </a:lnTo>
                  <a:cubicBezTo>
                    <a:pt x="982" y="126"/>
                    <a:pt x="856" y="1"/>
                    <a:pt x="7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363;p25">
              <a:extLst>
                <a:ext uri="{FF2B5EF4-FFF2-40B4-BE49-F238E27FC236}">
                  <a16:creationId xmlns:a16="http://schemas.microsoft.com/office/drawing/2014/main" id="{BD93DC96-DF16-A9DF-D0BD-BBB723C7886B}"/>
                </a:ext>
              </a:extLst>
            </p:cNvPr>
            <p:cNvSpPr/>
            <p:nvPr/>
          </p:nvSpPr>
          <p:spPr>
            <a:xfrm>
              <a:off x="5420618" y="3850996"/>
              <a:ext cx="75737" cy="75814"/>
            </a:xfrm>
            <a:custGeom>
              <a:avLst/>
              <a:gdLst/>
              <a:ahLst/>
              <a:cxnLst/>
              <a:rect l="l" t="t" r="r" b="b"/>
              <a:pathLst>
                <a:path w="982" h="983" extrusionOk="0">
                  <a:moveTo>
                    <a:pt x="272" y="1"/>
                  </a:moveTo>
                  <a:cubicBezTo>
                    <a:pt x="126" y="1"/>
                    <a:pt x="0" y="126"/>
                    <a:pt x="0" y="279"/>
                  </a:cubicBezTo>
                  <a:lnTo>
                    <a:pt x="0" y="704"/>
                  </a:lnTo>
                  <a:cubicBezTo>
                    <a:pt x="0" y="857"/>
                    <a:pt x="126" y="982"/>
                    <a:pt x="272" y="982"/>
                  </a:cubicBezTo>
                  <a:lnTo>
                    <a:pt x="703" y="982"/>
                  </a:lnTo>
                  <a:cubicBezTo>
                    <a:pt x="856" y="982"/>
                    <a:pt x="982" y="857"/>
                    <a:pt x="982" y="704"/>
                  </a:cubicBezTo>
                  <a:lnTo>
                    <a:pt x="982" y="279"/>
                  </a:lnTo>
                  <a:cubicBezTo>
                    <a:pt x="982" y="126"/>
                    <a:pt x="856" y="1"/>
                    <a:pt x="7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364;p25">
              <a:extLst>
                <a:ext uri="{FF2B5EF4-FFF2-40B4-BE49-F238E27FC236}">
                  <a16:creationId xmlns:a16="http://schemas.microsoft.com/office/drawing/2014/main" id="{3E5149CF-1336-53F3-2F2F-C31B27D86D70}"/>
                </a:ext>
              </a:extLst>
            </p:cNvPr>
            <p:cNvSpPr/>
            <p:nvPr/>
          </p:nvSpPr>
          <p:spPr>
            <a:xfrm>
              <a:off x="5449616" y="3605205"/>
              <a:ext cx="75737" cy="75737"/>
            </a:xfrm>
            <a:custGeom>
              <a:avLst/>
              <a:gdLst/>
              <a:ahLst/>
              <a:cxnLst/>
              <a:rect l="l" t="t" r="r" b="b"/>
              <a:pathLst>
                <a:path w="982" h="982" extrusionOk="0">
                  <a:moveTo>
                    <a:pt x="279" y="0"/>
                  </a:moveTo>
                  <a:cubicBezTo>
                    <a:pt x="125" y="0"/>
                    <a:pt x="0" y="125"/>
                    <a:pt x="0" y="278"/>
                  </a:cubicBezTo>
                  <a:lnTo>
                    <a:pt x="0" y="703"/>
                  </a:lnTo>
                  <a:cubicBezTo>
                    <a:pt x="0" y="856"/>
                    <a:pt x="125" y="981"/>
                    <a:pt x="279" y="981"/>
                  </a:cubicBezTo>
                  <a:lnTo>
                    <a:pt x="703" y="981"/>
                  </a:lnTo>
                  <a:cubicBezTo>
                    <a:pt x="856" y="981"/>
                    <a:pt x="982" y="856"/>
                    <a:pt x="982" y="703"/>
                  </a:cubicBezTo>
                  <a:lnTo>
                    <a:pt x="982" y="278"/>
                  </a:lnTo>
                  <a:cubicBezTo>
                    <a:pt x="982" y="125"/>
                    <a:pt x="856" y="0"/>
                    <a:pt x="70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365;p25">
              <a:extLst>
                <a:ext uri="{FF2B5EF4-FFF2-40B4-BE49-F238E27FC236}">
                  <a16:creationId xmlns:a16="http://schemas.microsoft.com/office/drawing/2014/main" id="{09ADA51E-C3E5-2608-9D28-08A3668BFB7E}"/>
                </a:ext>
              </a:extLst>
            </p:cNvPr>
            <p:cNvSpPr/>
            <p:nvPr/>
          </p:nvSpPr>
          <p:spPr>
            <a:xfrm>
              <a:off x="5420618" y="3605205"/>
              <a:ext cx="75737" cy="75737"/>
            </a:xfrm>
            <a:custGeom>
              <a:avLst/>
              <a:gdLst/>
              <a:ahLst/>
              <a:cxnLst/>
              <a:rect l="l" t="t" r="r" b="b"/>
              <a:pathLst>
                <a:path w="982" h="982" extrusionOk="0">
                  <a:moveTo>
                    <a:pt x="272" y="0"/>
                  </a:moveTo>
                  <a:cubicBezTo>
                    <a:pt x="126" y="0"/>
                    <a:pt x="0" y="125"/>
                    <a:pt x="0" y="278"/>
                  </a:cubicBezTo>
                  <a:lnTo>
                    <a:pt x="0" y="703"/>
                  </a:lnTo>
                  <a:cubicBezTo>
                    <a:pt x="0" y="856"/>
                    <a:pt x="126" y="981"/>
                    <a:pt x="272" y="981"/>
                  </a:cubicBezTo>
                  <a:lnTo>
                    <a:pt x="703" y="981"/>
                  </a:lnTo>
                  <a:cubicBezTo>
                    <a:pt x="856" y="981"/>
                    <a:pt x="982" y="856"/>
                    <a:pt x="982" y="703"/>
                  </a:cubicBezTo>
                  <a:lnTo>
                    <a:pt x="982" y="278"/>
                  </a:lnTo>
                  <a:cubicBezTo>
                    <a:pt x="982" y="125"/>
                    <a:pt x="856" y="0"/>
                    <a:pt x="70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366;p25">
              <a:extLst>
                <a:ext uri="{FF2B5EF4-FFF2-40B4-BE49-F238E27FC236}">
                  <a16:creationId xmlns:a16="http://schemas.microsoft.com/office/drawing/2014/main" id="{317A47AE-FA60-0750-DFC7-2EB58330E195}"/>
                </a:ext>
              </a:extLst>
            </p:cNvPr>
            <p:cNvSpPr/>
            <p:nvPr/>
          </p:nvSpPr>
          <p:spPr>
            <a:xfrm>
              <a:off x="5449616" y="3728062"/>
              <a:ext cx="75737" cy="75814"/>
            </a:xfrm>
            <a:custGeom>
              <a:avLst/>
              <a:gdLst/>
              <a:ahLst/>
              <a:cxnLst/>
              <a:rect l="l" t="t" r="r" b="b"/>
              <a:pathLst>
                <a:path w="982" h="983" extrusionOk="0">
                  <a:moveTo>
                    <a:pt x="279" y="1"/>
                  </a:moveTo>
                  <a:cubicBezTo>
                    <a:pt x="125" y="1"/>
                    <a:pt x="0" y="126"/>
                    <a:pt x="0" y="279"/>
                  </a:cubicBezTo>
                  <a:lnTo>
                    <a:pt x="0" y="704"/>
                  </a:lnTo>
                  <a:cubicBezTo>
                    <a:pt x="0" y="857"/>
                    <a:pt x="125" y="982"/>
                    <a:pt x="279" y="982"/>
                  </a:cubicBezTo>
                  <a:lnTo>
                    <a:pt x="703" y="982"/>
                  </a:lnTo>
                  <a:cubicBezTo>
                    <a:pt x="856" y="982"/>
                    <a:pt x="982" y="857"/>
                    <a:pt x="982" y="704"/>
                  </a:cubicBezTo>
                  <a:lnTo>
                    <a:pt x="982" y="279"/>
                  </a:lnTo>
                  <a:cubicBezTo>
                    <a:pt x="982" y="126"/>
                    <a:pt x="856" y="1"/>
                    <a:pt x="70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367;p25">
              <a:extLst>
                <a:ext uri="{FF2B5EF4-FFF2-40B4-BE49-F238E27FC236}">
                  <a16:creationId xmlns:a16="http://schemas.microsoft.com/office/drawing/2014/main" id="{4338315A-D1B7-63BB-8D58-F943F1DF7144}"/>
                </a:ext>
              </a:extLst>
            </p:cNvPr>
            <p:cNvSpPr/>
            <p:nvPr/>
          </p:nvSpPr>
          <p:spPr>
            <a:xfrm>
              <a:off x="5420618" y="3728062"/>
              <a:ext cx="75737" cy="75814"/>
            </a:xfrm>
            <a:custGeom>
              <a:avLst/>
              <a:gdLst/>
              <a:ahLst/>
              <a:cxnLst/>
              <a:rect l="l" t="t" r="r" b="b"/>
              <a:pathLst>
                <a:path w="982" h="983" extrusionOk="0">
                  <a:moveTo>
                    <a:pt x="272" y="1"/>
                  </a:moveTo>
                  <a:cubicBezTo>
                    <a:pt x="126" y="1"/>
                    <a:pt x="0" y="126"/>
                    <a:pt x="0" y="279"/>
                  </a:cubicBezTo>
                  <a:lnTo>
                    <a:pt x="0" y="704"/>
                  </a:lnTo>
                  <a:cubicBezTo>
                    <a:pt x="0" y="857"/>
                    <a:pt x="126" y="982"/>
                    <a:pt x="272" y="982"/>
                  </a:cubicBezTo>
                  <a:lnTo>
                    <a:pt x="703" y="982"/>
                  </a:lnTo>
                  <a:cubicBezTo>
                    <a:pt x="856" y="982"/>
                    <a:pt x="982" y="857"/>
                    <a:pt x="982" y="704"/>
                  </a:cubicBezTo>
                  <a:lnTo>
                    <a:pt x="982" y="279"/>
                  </a:lnTo>
                  <a:cubicBezTo>
                    <a:pt x="982" y="126"/>
                    <a:pt x="856" y="1"/>
                    <a:pt x="70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368;p25">
              <a:extLst>
                <a:ext uri="{FF2B5EF4-FFF2-40B4-BE49-F238E27FC236}">
                  <a16:creationId xmlns:a16="http://schemas.microsoft.com/office/drawing/2014/main" id="{C594E95F-3E60-884A-493F-AF18AE98A5DA}"/>
                </a:ext>
              </a:extLst>
            </p:cNvPr>
            <p:cNvSpPr/>
            <p:nvPr/>
          </p:nvSpPr>
          <p:spPr>
            <a:xfrm>
              <a:off x="5589132" y="3728062"/>
              <a:ext cx="75814" cy="75814"/>
            </a:xfrm>
            <a:custGeom>
              <a:avLst/>
              <a:gdLst/>
              <a:ahLst/>
              <a:cxnLst/>
              <a:rect l="l" t="t" r="r" b="b"/>
              <a:pathLst>
                <a:path w="983" h="983" extrusionOk="0">
                  <a:moveTo>
                    <a:pt x="279" y="1"/>
                  </a:moveTo>
                  <a:cubicBezTo>
                    <a:pt x="126" y="1"/>
                    <a:pt x="1" y="126"/>
                    <a:pt x="1" y="279"/>
                  </a:cubicBezTo>
                  <a:lnTo>
                    <a:pt x="1" y="704"/>
                  </a:lnTo>
                  <a:cubicBezTo>
                    <a:pt x="1" y="857"/>
                    <a:pt x="126" y="982"/>
                    <a:pt x="279" y="982"/>
                  </a:cubicBezTo>
                  <a:lnTo>
                    <a:pt x="704" y="982"/>
                  </a:lnTo>
                  <a:cubicBezTo>
                    <a:pt x="857" y="982"/>
                    <a:pt x="982" y="857"/>
                    <a:pt x="982" y="704"/>
                  </a:cubicBezTo>
                  <a:lnTo>
                    <a:pt x="982" y="279"/>
                  </a:lnTo>
                  <a:cubicBezTo>
                    <a:pt x="982" y="126"/>
                    <a:pt x="857" y="1"/>
                    <a:pt x="70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369;p25">
              <a:extLst>
                <a:ext uri="{FF2B5EF4-FFF2-40B4-BE49-F238E27FC236}">
                  <a16:creationId xmlns:a16="http://schemas.microsoft.com/office/drawing/2014/main" id="{4589E148-A55A-691B-318D-62648B3F5125}"/>
                </a:ext>
              </a:extLst>
            </p:cNvPr>
            <p:cNvSpPr/>
            <p:nvPr/>
          </p:nvSpPr>
          <p:spPr>
            <a:xfrm>
              <a:off x="5560211" y="3728062"/>
              <a:ext cx="75737" cy="75814"/>
            </a:xfrm>
            <a:custGeom>
              <a:avLst/>
              <a:gdLst/>
              <a:ahLst/>
              <a:cxnLst/>
              <a:rect l="l" t="t" r="r" b="b"/>
              <a:pathLst>
                <a:path w="982" h="983" extrusionOk="0">
                  <a:moveTo>
                    <a:pt x="278" y="1"/>
                  </a:moveTo>
                  <a:cubicBezTo>
                    <a:pt x="125" y="1"/>
                    <a:pt x="0" y="126"/>
                    <a:pt x="0" y="279"/>
                  </a:cubicBezTo>
                  <a:lnTo>
                    <a:pt x="0" y="704"/>
                  </a:lnTo>
                  <a:cubicBezTo>
                    <a:pt x="0" y="857"/>
                    <a:pt x="125" y="982"/>
                    <a:pt x="278" y="982"/>
                  </a:cubicBezTo>
                  <a:lnTo>
                    <a:pt x="703" y="982"/>
                  </a:lnTo>
                  <a:cubicBezTo>
                    <a:pt x="856" y="982"/>
                    <a:pt x="981" y="857"/>
                    <a:pt x="981" y="704"/>
                  </a:cubicBezTo>
                  <a:lnTo>
                    <a:pt x="981" y="279"/>
                  </a:lnTo>
                  <a:cubicBezTo>
                    <a:pt x="981" y="126"/>
                    <a:pt x="856" y="1"/>
                    <a:pt x="7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370;p25">
              <a:extLst>
                <a:ext uri="{FF2B5EF4-FFF2-40B4-BE49-F238E27FC236}">
                  <a16:creationId xmlns:a16="http://schemas.microsoft.com/office/drawing/2014/main" id="{D61C90F4-5C4F-8250-60B7-D5DB666E6D05}"/>
                </a:ext>
              </a:extLst>
            </p:cNvPr>
            <p:cNvSpPr/>
            <p:nvPr/>
          </p:nvSpPr>
          <p:spPr>
            <a:xfrm>
              <a:off x="5589132" y="3850996"/>
              <a:ext cx="75814" cy="75814"/>
            </a:xfrm>
            <a:custGeom>
              <a:avLst/>
              <a:gdLst/>
              <a:ahLst/>
              <a:cxnLst/>
              <a:rect l="l" t="t" r="r" b="b"/>
              <a:pathLst>
                <a:path w="983" h="983" extrusionOk="0">
                  <a:moveTo>
                    <a:pt x="279" y="1"/>
                  </a:moveTo>
                  <a:cubicBezTo>
                    <a:pt x="126" y="1"/>
                    <a:pt x="1" y="126"/>
                    <a:pt x="1" y="279"/>
                  </a:cubicBezTo>
                  <a:lnTo>
                    <a:pt x="1" y="704"/>
                  </a:lnTo>
                  <a:cubicBezTo>
                    <a:pt x="1" y="857"/>
                    <a:pt x="126" y="982"/>
                    <a:pt x="279" y="982"/>
                  </a:cubicBezTo>
                  <a:lnTo>
                    <a:pt x="704" y="982"/>
                  </a:lnTo>
                  <a:cubicBezTo>
                    <a:pt x="857" y="982"/>
                    <a:pt x="982" y="857"/>
                    <a:pt x="982" y="704"/>
                  </a:cubicBezTo>
                  <a:lnTo>
                    <a:pt x="982" y="279"/>
                  </a:lnTo>
                  <a:cubicBezTo>
                    <a:pt x="982" y="126"/>
                    <a:pt x="857" y="1"/>
                    <a:pt x="70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371;p25">
              <a:extLst>
                <a:ext uri="{FF2B5EF4-FFF2-40B4-BE49-F238E27FC236}">
                  <a16:creationId xmlns:a16="http://schemas.microsoft.com/office/drawing/2014/main" id="{D2E4BFAD-61DD-07E0-4819-0D967A431D7C}"/>
                </a:ext>
              </a:extLst>
            </p:cNvPr>
            <p:cNvSpPr/>
            <p:nvPr/>
          </p:nvSpPr>
          <p:spPr>
            <a:xfrm>
              <a:off x="5560211" y="3850996"/>
              <a:ext cx="75737" cy="75814"/>
            </a:xfrm>
            <a:custGeom>
              <a:avLst/>
              <a:gdLst/>
              <a:ahLst/>
              <a:cxnLst/>
              <a:rect l="l" t="t" r="r" b="b"/>
              <a:pathLst>
                <a:path w="982" h="983" extrusionOk="0">
                  <a:moveTo>
                    <a:pt x="278" y="1"/>
                  </a:moveTo>
                  <a:cubicBezTo>
                    <a:pt x="125" y="1"/>
                    <a:pt x="0" y="126"/>
                    <a:pt x="0" y="279"/>
                  </a:cubicBezTo>
                  <a:lnTo>
                    <a:pt x="0" y="704"/>
                  </a:lnTo>
                  <a:cubicBezTo>
                    <a:pt x="0" y="857"/>
                    <a:pt x="125" y="982"/>
                    <a:pt x="278" y="982"/>
                  </a:cubicBezTo>
                  <a:lnTo>
                    <a:pt x="703" y="982"/>
                  </a:lnTo>
                  <a:cubicBezTo>
                    <a:pt x="856" y="982"/>
                    <a:pt x="981" y="857"/>
                    <a:pt x="981" y="704"/>
                  </a:cubicBezTo>
                  <a:lnTo>
                    <a:pt x="981" y="279"/>
                  </a:lnTo>
                  <a:cubicBezTo>
                    <a:pt x="981" y="126"/>
                    <a:pt x="856" y="1"/>
                    <a:pt x="70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372;p25">
              <a:extLst>
                <a:ext uri="{FF2B5EF4-FFF2-40B4-BE49-F238E27FC236}">
                  <a16:creationId xmlns:a16="http://schemas.microsoft.com/office/drawing/2014/main" id="{0CE58E74-9828-B7D9-6265-282AAAEA4D78}"/>
                </a:ext>
              </a:extLst>
            </p:cNvPr>
            <p:cNvSpPr/>
            <p:nvPr/>
          </p:nvSpPr>
          <p:spPr>
            <a:xfrm>
              <a:off x="5720164" y="3850996"/>
              <a:ext cx="75737" cy="75814"/>
            </a:xfrm>
            <a:custGeom>
              <a:avLst/>
              <a:gdLst/>
              <a:ahLst/>
              <a:cxnLst/>
              <a:rect l="l" t="t" r="r" b="b"/>
              <a:pathLst>
                <a:path w="982" h="983" extrusionOk="0">
                  <a:moveTo>
                    <a:pt x="279" y="1"/>
                  </a:moveTo>
                  <a:cubicBezTo>
                    <a:pt x="125" y="1"/>
                    <a:pt x="0" y="126"/>
                    <a:pt x="0" y="279"/>
                  </a:cubicBezTo>
                  <a:lnTo>
                    <a:pt x="0" y="704"/>
                  </a:lnTo>
                  <a:cubicBezTo>
                    <a:pt x="0" y="857"/>
                    <a:pt x="125" y="982"/>
                    <a:pt x="279" y="982"/>
                  </a:cubicBezTo>
                  <a:lnTo>
                    <a:pt x="703" y="982"/>
                  </a:lnTo>
                  <a:cubicBezTo>
                    <a:pt x="856" y="982"/>
                    <a:pt x="982" y="857"/>
                    <a:pt x="982" y="704"/>
                  </a:cubicBezTo>
                  <a:lnTo>
                    <a:pt x="982" y="279"/>
                  </a:lnTo>
                  <a:cubicBezTo>
                    <a:pt x="982" y="126"/>
                    <a:pt x="856" y="1"/>
                    <a:pt x="70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373;p25">
              <a:extLst>
                <a:ext uri="{FF2B5EF4-FFF2-40B4-BE49-F238E27FC236}">
                  <a16:creationId xmlns:a16="http://schemas.microsoft.com/office/drawing/2014/main" id="{60CA3BCD-E4AE-6855-7BDA-77A75F537C38}"/>
                </a:ext>
              </a:extLst>
            </p:cNvPr>
            <p:cNvSpPr/>
            <p:nvPr/>
          </p:nvSpPr>
          <p:spPr>
            <a:xfrm>
              <a:off x="5691166" y="3850996"/>
              <a:ext cx="75737" cy="75814"/>
            </a:xfrm>
            <a:custGeom>
              <a:avLst/>
              <a:gdLst/>
              <a:ahLst/>
              <a:cxnLst/>
              <a:rect l="l" t="t" r="r" b="b"/>
              <a:pathLst>
                <a:path w="982" h="983" extrusionOk="0">
                  <a:moveTo>
                    <a:pt x="279" y="1"/>
                  </a:moveTo>
                  <a:cubicBezTo>
                    <a:pt x="126" y="1"/>
                    <a:pt x="0" y="126"/>
                    <a:pt x="0" y="279"/>
                  </a:cubicBezTo>
                  <a:lnTo>
                    <a:pt x="0" y="704"/>
                  </a:lnTo>
                  <a:cubicBezTo>
                    <a:pt x="0" y="857"/>
                    <a:pt x="126" y="982"/>
                    <a:pt x="279" y="982"/>
                  </a:cubicBezTo>
                  <a:lnTo>
                    <a:pt x="703" y="982"/>
                  </a:lnTo>
                  <a:cubicBezTo>
                    <a:pt x="856" y="982"/>
                    <a:pt x="982" y="857"/>
                    <a:pt x="982" y="704"/>
                  </a:cubicBezTo>
                  <a:lnTo>
                    <a:pt x="982" y="279"/>
                  </a:lnTo>
                  <a:cubicBezTo>
                    <a:pt x="982" y="126"/>
                    <a:pt x="856" y="1"/>
                    <a:pt x="70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374;p25">
              <a:extLst>
                <a:ext uri="{FF2B5EF4-FFF2-40B4-BE49-F238E27FC236}">
                  <a16:creationId xmlns:a16="http://schemas.microsoft.com/office/drawing/2014/main" id="{8C526879-29CF-E938-845F-F01142D65AB9}"/>
                </a:ext>
              </a:extLst>
            </p:cNvPr>
            <p:cNvSpPr/>
            <p:nvPr/>
          </p:nvSpPr>
          <p:spPr>
            <a:xfrm>
              <a:off x="5449616" y="3973930"/>
              <a:ext cx="75737" cy="75814"/>
            </a:xfrm>
            <a:custGeom>
              <a:avLst/>
              <a:gdLst/>
              <a:ahLst/>
              <a:cxnLst/>
              <a:rect l="l" t="t" r="r" b="b"/>
              <a:pathLst>
                <a:path w="982" h="983" extrusionOk="0">
                  <a:moveTo>
                    <a:pt x="279" y="1"/>
                  </a:moveTo>
                  <a:cubicBezTo>
                    <a:pt x="125" y="1"/>
                    <a:pt x="0" y="126"/>
                    <a:pt x="0" y="279"/>
                  </a:cubicBezTo>
                  <a:lnTo>
                    <a:pt x="0" y="704"/>
                  </a:lnTo>
                  <a:cubicBezTo>
                    <a:pt x="0" y="857"/>
                    <a:pt x="125" y="982"/>
                    <a:pt x="279" y="982"/>
                  </a:cubicBezTo>
                  <a:lnTo>
                    <a:pt x="703" y="982"/>
                  </a:lnTo>
                  <a:cubicBezTo>
                    <a:pt x="856" y="982"/>
                    <a:pt x="982" y="857"/>
                    <a:pt x="982" y="704"/>
                  </a:cubicBezTo>
                  <a:lnTo>
                    <a:pt x="982" y="279"/>
                  </a:lnTo>
                  <a:cubicBezTo>
                    <a:pt x="982" y="126"/>
                    <a:pt x="856" y="1"/>
                    <a:pt x="70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375;p25">
              <a:extLst>
                <a:ext uri="{FF2B5EF4-FFF2-40B4-BE49-F238E27FC236}">
                  <a16:creationId xmlns:a16="http://schemas.microsoft.com/office/drawing/2014/main" id="{9802BD27-7F02-E786-D7AC-A51F0BF7DA04}"/>
                </a:ext>
              </a:extLst>
            </p:cNvPr>
            <p:cNvSpPr/>
            <p:nvPr/>
          </p:nvSpPr>
          <p:spPr>
            <a:xfrm>
              <a:off x="5420618" y="3973930"/>
              <a:ext cx="75737" cy="75814"/>
            </a:xfrm>
            <a:custGeom>
              <a:avLst/>
              <a:gdLst/>
              <a:ahLst/>
              <a:cxnLst/>
              <a:rect l="l" t="t" r="r" b="b"/>
              <a:pathLst>
                <a:path w="982" h="983" extrusionOk="0">
                  <a:moveTo>
                    <a:pt x="272" y="1"/>
                  </a:moveTo>
                  <a:cubicBezTo>
                    <a:pt x="126" y="1"/>
                    <a:pt x="0" y="126"/>
                    <a:pt x="0" y="279"/>
                  </a:cubicBezTo>
                  <a:lnTo>
                    <a:pt x="0" y="704"/>
                  </a:lnTo>
                  <a:cubicBezTo>
                    <a:pt x="0" y="857"/>
                    <a:pt x="126" y="982"/>
                    <a:pt x="272" y="982"/>
                  </a:cubicBezTo>
                  <a:lnTo>
                    <a:pt x="703" y="982"/>
                  </a:lnTo>
                  <a:cubicBezTo>
                    <a:pt x="856" y="982"/>
                    <a:pt x="982" y="857"/>
                    <a:pt x="982" y="704"/>
                  </a:cubicBezTo>
                  <a:lnTo>
                    <a:pt x="982" y="279"/>
                  </a:lnTo>
                  <a:cubicBezTo>
                    <a:pt x="982" y="126"/>
                    <a:pt x="856" y="1"/>
                    <a:pt x="70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376;p25">
              <a:extLst>
                <a:ext uri="{FF2B5EF4-FFF2-40B4-BE49-F238E27FC236}">
                  <a16:creationId xmlns:a16="http://schemas.microsoft.com/office/drawing/2014/main" id="{BE9E1251-469A-F8B2-30AF-2A3F45665E06}"/>
                </a:ext>
              </a:extLst>
            </p:cNvPr>
            <p:cNvSpPr/>
            <p:nvPr/>
          </p:nvSpPr>
          <p:spPr>
            <a:xfrm>
              <a:off x="5560211" y="3973930"/>
              <a:ext cx="75737" cy="75814"/>
            </a:xfrm>
            <a:custGeom>
              <a:avLst/>
              <a:gdLst/>
              <a:ahLst/>
              <a:cxnLst/>
              <a:rect l="l" t="t" r="r" b="b"/>
              <a:pathLst>
                <a:path w="982" h="983" extrusionOk="0">
                  <a:moveTo>
                    <a:pt x="278" y="1"/>
                  </a:moveTo>
                  <a:cubicBezTo>
                    <a:pt x="125" y="1"/>
                    <a:pt x="0" y="126"/>
                    <a:pt x="0" y="279"/>
                  </a:cubicBezTo>
                  <a:lnTo>
                    <a:pt x="0" y="704"/>
                  </a:lnTo>
                  <a:cubicBezTo>
                    <a:pt x="0" y="857"/>
                    <a:pt x="125" y="982"/>
                    <a:pt x="278" y="982"/>
                  </a:cubicBezTo>
                  <a:lnTo>
                    <a:pt x="703" y="982"/>
                  </a:lnTo>
                  <a:cubicBezTo>
                    <a:pt x="856" y="982"/>
                    <a:pt x="981" y="857"/>
                    <a:pt x="981" y="704"/>
                  </a:cubicBezTo>
                  <a:lnTo>
                    <a:pt x="981" y="279"/>
                  </a:lnTo>
                  <a:cubicBezTo>
                    <a:pt x="981" y="126"/>
                    <a:pt x="856" y="1"/>
                    <a:pt x="70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1" name="Google Shape;1377;p25">
              <a:extLst>
                <a:ext uri="{FF2B5EF4-FFF2-40B4-BE49-F238E27FC236}">
                  <a16:creationId xmlns:a16="http://schemas.microsoft.com/office/drawing/2014/main" id="{49E3DD7F-9DD0-0145-EDFC-38A97ED19C9D}"/>
                </a:ext>
              </a:extLst>
            </p:cNvPr>
            <p:cNvGrpSpPr/>
            <p:nvPr/>
          </p:nvGrpSpPr>
          <p:grpSpPr>
            <a:xfrm>
              <a:off x="5078654" y="4410909"/>
              <a:ext cx="846585" cy="319444"/>
              <a:chOff x="5078654" y="4410909"/>
              <a:chExt cx="846585" cy="319444"/>
            </a:xfrm>
          </p:grpSpPr>
          <p:sp>
            <p:nvSpPr>
              <p:cNvPr id="1839" name="Google Shape;1378;p25">
                <a:extLst>
                  <a:ext uri="{FF2B5EF4-FFF2-40B4-BE49-F238E27FC236}">
                    <a16:creationId xmlns:a16="http://schemas.microsoft.com/office/drawing/2014/main" id="{8343FFD3-88D3-52CD-58D5-32BAB4B62C7A}"/>
                  </a:ext>
                </a:extLst>
              </p:cNvPr>
              <p:cNvSpPr/>
              <p:nvPr/>
            </p:nvSpPr>
            <p:spPr>
              <a:xfrm>
                <a:off x="5468897" y="4694336"/>
                <a:ext cx="182632" cy="35478"/>
              </a:xfrm>
              <a:custGeom>
                <a:avLst/>
                <a:gdLst/>
                <a:ahLst/>
                <a:cxnLst/>
                <a:rect l="l" t="t" r="r" b="b"/>
                <a:pathLst>
                  <a:path w="2368" h="460" extrusionOk="0">
                    <a:moveTo>
                      <a:pt x="230" y="0"/>
                    </a:moveTo>
                    <a:cubicBezTo>
                      <a:pt x="105" y="0"/>
                      <a:pt x="1" y="105"/>
                      <a:pt x="1" y="230"/>
                    </a:cubicBezTo>
                    <a:cubicBezTo>
                      <a:pt x="1" y="355"/>
                      <a:pt x="105" y="460"/>
                      <a:pt x="230" y="460"/>
                    </a:cubicBezTo>
                    <a:lnTo>
                      <a:pt x="2138" y="460"/>
                    </a:lnTo>
                    <a:cubicBezTo>
                      <a:pt x="2263" y="460"/>
                      <a:pt x="2367" y="355"/>
                      <a:pt x="2367" y="230"/>
                    </a:cubicBezTo>
                    <a:cubicBezTo>
                      <a:pt x="2367" y="105"/>
                      <a:pt x="2263" y="0"/>
                      <a:pt x="21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0" name="Google Shape;1379;p25">
                <a:extLst>
                  <a:ext uri="{FF2B5EF4-FFF2-40B4-BE49-F238E27FC236}">
                    <a16:creationId xmlns:a16="http://schemas.microsoft.com/office/drawing/2014/main" id="{FDE8075A-D15E-65C8-2027-98EC69DA903D}"/>
                  </a:ext>
                </a:extLst>
              </p:cNvPr>
              <p:cNvSpPr/>
              <p:nvPr/>
            </p:nvSpPr>
            <p:spPr>
              <a:xfrm>
                <a:off x="5438896" y="4694336"/>
                <a:ext cx="182555" cy="35478"/>
              </a:xfrm>
              <a:custGeom>
                <a:avLst/>
                <a:gdLst/>
                <a:ahLst/>
                <a:cxnLst/>
                <a:rect l="l" t="t" r="r" b="b"/>
                <a:pathLst>
                  <a:path w="2367" h="460" extrusionOk="0">
                    <a:moveTo>
                      <a:pt x="230" y="0"/>
                    </a:moveTo>
                    <a:cubicBezTo>
                      <a:pt x="104" y="0"/>
                      <a:pt x="0" y="105"/>
                      <a:pt x="0" y="230"/>
                    </a:cubicBezTo>
                    <a:cubicBezTo>
                      <a:pt x="0" y="355"/>
                      <a:pt x="104" y="460"/>
                      <a:pt x="230" y="460"/>
                    </a:cubicBezTo>
                    <a:lnTo>
                      <a:pt x="2137" y="460"/>
                    </a:lnTo>
                    <a:cubicBezTo>
                      <a:pt x="2262" y="460"/>
                      <a:pt x="2366" y="355"/>
                      <a:pt x="2366" y="230"/>
                    </a:cubicBezTo>
                    <a:cubicBezTo>
                      <a:pt x="2366" y="105"/>
                      <a:pt x="2262" y="0"/>
                      <a:pt x="2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1" name="Google Shape;1380;p25">
                <a:extLst>
                  <a:ext uri="{FF2B5EF4-FFF2-40B4-BE49-F238E27FC236}">
                    <a16:creationId xmlns:a16="http://schemas.microsoft.com/office/drawing/2014/main" id="{FEDF3163-91DE-CC13-4E53-1269B9A03B69}"/>
                  </a:ext>
                </a:extLst>
              </p:cNvPr>
              <p:cNvSpPr/>
              <p:nvPr/>
            </p:nvSpPr>
            <p:spPr>
              <a:xfrm>
                <a:off x="5468897" y="4658859"/>
                <a:ext cx="182632" cy="35555"/>
              </a:xfrm>
              <a:custGeom>
                <a:avLst/>
                <a:gdLst/>
                <a:ahLst/>
                <a:cxnLst/>
                <a:rect l="l" t="t" r="r" b="b"/>
                <a:pathLst>
                  <a:path w="2368" h="461" extrusionOk="0">
                    <a:moveTo>
                      <a:pt x="230" y="1"/>
                    </a:moveTo>
                    <a:cubicBezTo>
                      <a:pt x="105" y="1"/>
                      <a:pt x="1" y="105"/>
                      <a:pt x="1" y="231"/>
                    </a:cubicBezTo>
                    <a:cubicBezTo>
                      <a:pt x="1" y="356"/>
                      <a:pt x="105" y="460"/>
                      <a:pt x="230" y="460"/>
                    </a:cubicBezTo>
                    <a:lnTo>
                      <a:pt x="2138" y="460"/>
                    </a:lnTo>
                    <a:cubicBezTo>
                      <a:pt x="2263" y="460"/>
                      <a:pt x="2367" y="356"/>
                      <a:pt x="2367" y="231"/>
                    </a:cubicBezTo>
                    <a:cubicBezTo>
                      <a:pt x="2367" y="105"/>
                      <a:pt x="2263" y="1"/>
                      <a:pt x="21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2" name="Google Shape;1381;p25">
                <a:extLst>
                  <a:ext uri="{FF2B5EF4-FFF2-40B4-BE49-F238E27FC236}">
                    <a16:creationId xmlns:a16="http://schemas.microsoft.com/office/drawing/2014/main" id="{472BFD24-81FA-5304-B232-E522CA6BA7C3}"/>
                  </a:ext>
                </a:extLst>
              </p:cNvPr>
              <p:cNvSpPr/>
              <p:nvPr/>
            </p:nvSpPr>
            <p:spPr>
              <a:xfrm>
                <a:off x="5438896" y="4658859"/>
                <a:ext cx="182555" cy="35555"/>
              </a:xfrm>
              <a:custGeom>
                <a:avLst/>
                <a:gdLst/>
                <a:ahLst/>
                <a:cxnLst/>
                <a:rect l="l" t="t" r="r" b="b"/>
                <a:pathLst>
                  <a:path w="2367" h="461" extrusionOk="0">
                    <a:moveTo>
                      <a:pt x="230" y="1"/>
                    </a:moveTo>
                    <a:cubicBezTo>
                      <a:pt x="104" y="1"/>
                      <a:pt x="0" y="105"/>
                      <a:pt x="0" y="231"/>
                    </a:cubicBezTo>
                    <a:cubicBezTo>
                      <a:pt x="0" y="356"/>
                      <a:pt x="104" y="460"/>
                      <a:pt x="230" y="460"/>
                    </a:cubicBezTo>
                    <a:lnTo>
                      <a:pt x="2137" y="460"/>
                    </a:lnTo>
                    <a:cubicBezTo>
                      <a:pt x="2262" y="460"/>
                      <a:pt x="2366" y="356"/>
                      <a:pt x="2366" y="231"/>
                    </a:cubicBezTo>
                    <a:cubicBezTo>
                      <a:pt x="2366" y="105"/>
                      <a:pt x="2262" y="1"/>
                      <a:pt x="213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3" name="Google Shape;1382;p25">
                <a:extLst>
                  <a:ext uri="{FF2B5EF4-FFF2-40B4-BE49-F238E27FC236}">
                    <a16:creationId xmlns:a16="http://schemas.microsoft.com/office/drawing/2014/main" id="{47C59C7F-FBF2-5D89-F40E-76FA83DCD4A9}"/>
                  </a:ext>
                </a:extLst>
              </p:cNvPr>
              <p:cNvSpPr/>
              <p:nvPr/>
            </p:nvSpPr>
            <p:spPr>
              <a:xfrm>
                <a:off x="5468897" y="4623460"/>
                <a:ext cx="182632" cy="35478"/>
              </a:xfrm>
              <a:custGeom>
                <a:avLst/>
                <a:gdLst/>
                <a:ahLst/>
                <a:cxnLst/>
                <a:rect l="l" t="t" r="r" b="b"/>
                <a:pathLst>
                  <a:path w="2368" h="460" extrusionOk="0">
                    <a:moveTo>
                      <a:pt x="230" y="0"/>
                    </a:moveTo>
                    <a:cubicBezTo>
                      <a:pt x="105" y="0"/>
                      <a:pt x="1" y="105"/>
                      <a:pt x="1" y="230"/>
                    </a:cubicBezTo>
                    <a:cubicBezTo>
                      <a:pt x="1" y="362"/>
                      <a:pt x="105" y="460"/>
                      <a:pt x="230" y="460"/>
                    </a:cubicBezTo>
                    <a:lnTo>
                      <a:pt x="2138" y="460"/>
                    </a:lnTo>
                    <a:cubicBezTo>
                      <a:pt x="2263" y="460"/>
                      <a:pt x="2367" y="362"/>
                      <a:pt x="2367" y="230"/>
                    </a:cubicBezTo>
                    <a:cubicBezTo>
                      <a:pt x="2367" y="105"/>
                      <a:pt x="2263" y="0"/>
                      <a:pt x="21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4" name="Google Shape;1383;p25">
                <a:extLst>
                  <a:ext uri="{FF2B5EF4-FFF2-40B4-BE49-F238E27FC236}">
                    <a16:creationId xmlns:a16="http://schemas.microsoft.com/office/drawing/2014/main" id="{A399DDCF-DB9C-549C-FB90-53C8AE325660}"/>
                  </a:ext>
                </a:extLst>
              </p:cNvPr>
              <p:cNvSpPr/>
              <p:nvPr/>
            </p:nvSpPr>
            <p:spPr>
              <a:xfrm>
                <a:off x="5438896" y="4623460"/>
                <a:ext cx="117076" cy="35478"/>
              </a:xfrm>
              <a:custGeom>
                <a:avLst/>
                <a:gdLst/>
                <a:ahLst/>
                <a:cxnLst/>
                <a:rect l="l" t="t" r="r" b="b"/>
                <a:pathLst>
                  <a:path w="1518" h="460" extrusionOk="0">
                    <a:moveTo>
                      <a:pt x="230" y="0"/>
                    </a:moveTo>
                    <a:cubicBezTo>
                      <a:pt x="104" y="0"/>
                      <a:pt x="0" y="105"/>
                      <a:pt x="0" y="230"/>
                    </a:cubicBezTo>
                    <a:cubicBezTo>
                      <a:pt x="0" y="362"/>
                      <a:pt x="104" y="460"/>
                      <a:pt x="230" y="460"/>
                    </a:cubicBezTo>
                    <a:lnTo>
                      <a:pt x="1281" y="460"/>
                    </a:lnTo>
                    <a:cubicBezTo>
                      <a:pt x="1413" y="460"/>
                      <a:pt x="1517" y="362"/>
                      <a:pt x="1517" y="230"/>
                    </a:cubicBezTo>
                    <a:cubicBezTo>
                      <a:pt x="1517" y="105"/>
                      <a:pt x="1413" y="0"/>
                      <a:pt x="128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5" name="Google Shape;1384;p25">
                <a:extLst>
                  <a:ext uri="{FF2B5EF4-FFF2-40B4-BE49-F238E27FC236}">
                    <a16:creationId xmlns:a16="http://schemas.microsoft.com/office/drawing/2014/main" id="{19DDD6DF-013F-F84B-6231-C60B81ADD1A8}"/>
                  </a:ext>
                </a:extLst>
              </p:cNvPr>
              <p:cNvSpPr/>
              <p:nvPr/>
            </p:nvSpPr>
            <p:spPr>
              <a:xfrm>
                <a:off x="5468897" y="4588060"/>
                <a:ext cx="182632" cy="35478"/>
              </a:xfrm>
              <a:custGeom>
                <a:avLst/>
                <a:gdLst/>
                <a:ahLst/>
                <a:cxnLst/>
                <a:rect l="l" t="t" r="r" b="b"/>
                <a:pathLst>
                  <a:path w="2368" h="460" extrusionOk="0">
                    <a:moveTo>
                      <a:pt x="230" y="0"/>
                    </a:moveTo>
                    <a:cubicBezTo>
                      <a:pt x="105" y="0"/>
                      <a:pt x="1" y="104"/>
                      <a:pt x="1" y="230"/>
                    </a:cubicBezTo>
                    <a:cubicBezTo>
                      <a:pt x="1" y="362"/>
                      <a:pt x="105" y="459"/>
                      <a:pt x="230" y="459"/>
                    </a:cubicBezTo>
                    <a:lnTo>
                      <a:pt x="2138" y="459"/>
                    </a:lnTo>
                    <a:cubicBezTo>
                      <a:pt x="2263" y="459"/>
                      <a:pt x="2367" y="362"/>
                      <a:pt x="2367" y="230"/>
                    </a:cubicBezTo>
                    <a:cubicBezTo>
                      <a:pt x="2367" y="104"/>
                      <a:pt x="2263" y="0"/>
                      <a:pt x="21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6" name="Google Shape;1385;p25">
                <a:extLst>
                  <a:ext uri="{FF2B5EF4-FFF2-40B4-BE49-F238E27FC236}">
                    <a16:creationId xmlns:a16="http://schemas.microsoft.com/office/drawing/2014/main" id="{0D9F67F1-4D64-E560-8300-91741F99F7CC}"/>
                  </a:ext>
                </a:extLst>
              </p:cNvPr>
              <p:cNvSpPr/>
              <p:nvPr/>
            </p:nvSpPr>
            <p:spPr>
              <a:xfrm>
                <a:off x="5438896" y="4588060"/>
                <a:ext cx="182555" cy="35478"/>
              </a:xfrm>
              <a:custGeom>
                <a:avLst/>
                <a:gdLst/>
                <a:ahLst/>
                <a:cxnLst/>
                <a:rect l="l" t="t" r="r" b="b"/>
                <a:pathLst>
                  <a:path w="2367" h="460" extrusionOk="0">
                    <a:moveTo>
                      <a:pt x="230" y="0"/>
                    </a:moveTo>
                    <a:cubicBezTo>
                      <a:pt x="104" y="0"/>
                      <a:pt x="0" y="104"/>
                      <a:pt x="0" y="230"/>
                    </a:cubicBezTo>
                    <a:cubicBezTo>
                      <a:pt x="0" y="362"/>
                      <a:pt x="104" y="459"/>
                      <a:pt x="230" y="459"/>
                    </a:cubicBezTo>
                    <a:lnTo>
                      <a:pt x="2137" y="459"/>
                    </a:lnTo>
                    <a:cubicBezTo>
                      <a:pt x="2262" y="459"/>
                      <a:pt x="2366" y="362"/>
                      <a:pt x="2366" y="230"/>
                    </a:cubicBezTo>
                    <a:cubicBezTo>
                      <a:pt x="2366" y="104"/>
                      <a:pt x="2262" y="0"/>
                      <a:pt x="2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7" name="Google Shape;1386;p25">
                <a:extLst>
                  <a:ext uri="{FF2B5EF4-FFF2-40B4-BE49-F238E27FC236}">
                    <a16:creationId xmlns:a16="http://schemas.microsoft.com/office/drawing/2014/main" id="{C267109D-6075-4489-0418-5FAFAA117A79}"/>
                  </a:ext>
                </a:extLst>
              </p:cNvPr>
              <p:cNvSpPr/>
              <p:nvPr/>
            </p:nvSpPr>
            <p:spPr>
              <a:xfrm>
                <a:off x="5468897" y="4552584"/>
                <a:ext cx="182632" cy="36094"/>
              </a:xfrm>
              <a:custGeom>
                <a:avLst/>
                <a:gdLst/>
                <a:ahLst/>
                <a:cxnLst/>
                <a:rect l="l" t="t" r="r" b="b"/>
                <a:pathLst>
                  <a:path w="2368" h="468" extrusionOk="0">
                    <a:moveTo>
                      <a:pt x="230" y="1"/>
                    </a:moveTo>
                    <a:cubicBezTo>
                      <a:pt x="105" y="1"/>
                      <a:pt x="1" y="105"/>
                      <a:pt x="1" y="230"/>
                    </a:cubicBezTo>
                    <a:cubicBezTo>
                      <a:pt x="1" y="363"/>
                      <a:pt x="105" y="467"/>
                      <a:pt x="230" y="467"/>
                    </a:cubicBezTo>
                    <a:lnTo>
                      <a:pt x="2138" y="467"/>
                    </a:lnTo>
                    <a:cubicBezTo>
                      <a:pt x="2263" y="467"/>
                      <a:pt x="2367" y="363"/>
                      <a:pt x="2367" y="230"/>
                    </a:cubicBezTo>
                    <a:cubicBezTo>
                      <a:pt x="2367" y="105"/>
                      <a:pt x="2263" y="1"/>
                      <a:pt x="21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8" name="Google Shape;1387;p25">
                <a:extLst>
                  <a:ext uri="{FF2B5EF4-FFF2-40B4-BE49-F238E27FC236}">
                    <a16:creationId xmlns:a16="http://schemas.microsoft.com/office/drawing/2014/main" id="{225436E4-C947-8D5D-8BC4-BB1864FA8D5B}"/>
                  </a:ext>
                </a:extLst>
              </p:cNvPr>
              <p:cNvSpPr/>
              <p:nvPr/>
            </p:nvSpPr>
            <p:spPr>
              <a:xfrm>
                <a:off x="5438896" y="4552584"/>
                <a:ext cx="157335" cy="36094"/>
              </a:xfrm>
              <a:custGeom>
                <a:avLst/>
                <a:gdLst/>
                <a:ahLst/>
                <a:cxnLst/>
                <a:rect l="l" t="t" r="r" b="b"/>
                <a:pathLst>
                  <a:path w="2040" h="468" extrusionOk="0">
                    <a:moveTo>
                      <a:pt x="230" y="1"/>
                    </a:moveTo>
                    <a:cubicBezTo>
                      <a:pt x="104" y="1"/>
                      <a:pt x="0" y="105"/>
                      <a:pt x="0" y="230"/>
                    </a:cubicBezTo>
                    <a:cubicBezTo>
                      <a:pt x="0" y="363"/>
                      <a:pt x="104" y="467"/>
                      <a:pt x="230" y="467"/>
                    </a:cubicBezTo>
                    <a:lnTo>
                      <a:pt x="1810" y="467"/>
                    </a:lnTo>
                    <a:cubicBezTo>
                      <a:pt x="1935" y="467"/>
                      <a:pt x="2039" y="363"/>
                      <a:pt x="2039" y="230"/>
                    </a:cubicBezTo>
                    <a:cubicBezTo>
                      <a:pt x="2039" y="105"/>
                      <a:pt x="1935" y="1"/>
                      <a:pt x="181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9" name="Google Shape;1388;p25">
                <a:extLst>
                  <a:ext uri="{FF2B5EF4-FFF2-40B4-BE49-F238E27FC236}">
                    <a16:creationId xmlns:a16="http://schemas.microsoft.com/office/drawing/2014/main" id="{3E5B126A-08D1-BF32-6371-0AC6402CBDC5}"/>
                  </a:ext>
                </a:extLst>
              </p:cNvPr>
              <p:cNvSpPr/>
              <p:nvPr/>
            </p:nvSpPr>
            <p:spPr>
              <a:xfrm>
                <a:off x="5468897" y="4517184"/>
                <a:ext cx="182632" cy="36017"/>
              </a:xfrm>
              <a:custGeom>
                <a:avLst/>
                <a:gdLst/>
                <a:ahLst/>
                <a:cxnLst/>
                <a:rect l="l" t="t" r="r" b="b"/>
                <a:pathLst>
                  <a:path w="2368" h="467" extrusionOk="0">
                    <a:moveTo>
                      <a:pt x="230" y="0"/>
                    </a:moveTo>
                    <a:cubicBezTo>
                      <a:pt x="105" y="0"/>
                      <a:pt x="1" y="105"/>
                      <a:pt x="1" y="230"/>
                    </a:cubicBezTo>
                    <a:cubicBezTo>
                      <a:pt x="1" y="362"/>
                      <a:pt x="105" y="467"/>
                      <a:pt x="230" y="467"/>
                    </a:cubicBezTo>
                    <a:lnTo>
                      <a:pt x="2138" y="467"/>
                    </a:lnTo>
                    <a:cubicBezTo>
                      <a:pt x="2263" y="467"/>
                      <a:pt x="2367" y="362"/>
                      <a:pt x="2367" y="230"/>
                    </a:cubicBezTo>
                    <a:cubicBezTo>
                      <a:pt x="2367" y="105"/>
                      <a:pt x="2263" y="0"/>
                      <a:pt x="21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0" name="Google Shape;1389;p25">
                <a:extLst>
                  <a:ext uri="{FF2B5EF4-FFF2-40B4-BE49-F238E27FC236}">
                    <a16:creationId xmlns:a16="http://schemas.microsoft.com/office/drawing/2014/main" id="{4DCA25E2-1F2D-E977-E792-3B98403DC319}"/>
                  </a:ext>
                </a:extLst>
              </p:cNvPr>
              <p:cNvSpPr/>
              <p:nvPr/>
            </p:nvSpPr>
            <p:spPr>
              <a:xfrm>
                <a:off x="5438896" y="4517184"/>
                <a:ext cx="182555" cy="36017"/>
              </a:xfrm>
              <a:custGeom>
                <a:avLst/>
                <a:gdLst/>
                <a:ahLst/>
                <a:cxnLst/>
                <a:rect l="l" t="t" r="r" b="b"/>
                <a:pathLst>
                  <a:path w="2367" h="467" extrusionOk="0">
                    <a:moveTo>
                      <a:pt x="230" y="0"/>
                    </a:moveTo>
                    <a:cubicBezTo>
                      <a:pt x="104" y="0"/>
                      <a:pt x="0" y="105"/>
                      <a:pt x="0" y="230"/>
                    </a:cubicBezTo>
                    <a:cubicBezTo>
                      <a:pt x="0" y="362"/>
                      <a:pt x="104" y="467"/>
                      <a:pt x="230" y="467"/>
                    </a:cubicBezTo>
                    <a:lnTo>
                      <a:pt x="2137" y="467"/>
                    </a:lnTo>
                    <a:cubicBezTo>
                      <a:pt x="2262" y="467"/>
                      <a:pt x="2366" y="362"/>
                      <a:pt x="2366" y="230"/>
                    </a:cubicBezTo>
                    <a:cubicBezTo>
                      <a:pt x="2366" y="105"/>
                      <a:pt x="2262" y="0"/>
                      <a:pt x="2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1" name="Google Shape;1390;p25">
                <a:extLst>
                  <a:ext uri="{FF2B5EF4-FFF2-40B4-BE49-F238E27FC236}">
                    <a16:creationId xmlns:a16="http://schemas.microsoft.com/office/drawing/2014/main" id="{DF22BF87-DD6F-25C3-4AF6-0B6245861B64}"/>
                  </a:ext>
                </a:extLst>
              </p:cNvPr>
              <p:cNvSpPr/>
              <p:nvPr/>
            </p:nvSpPr>
            <p:spPr>
              <a:xfrm>
                <a:off x="5108732" y="4694336"/>
                <a:ext cx="182555" cy="36017"/>
              </a:xfrm>
              <a:custGeom>
                <a:avLst/>
                <a:gdLst/>
                <a:ahLst/>
                <a:cxnLst/>
                <a:rect l="l" t="t" r="r" b="b"/>
                <a:pathLst>
                  <a:path w="2367" h="467" extrusionOk="0">
                    <a:moveTo>
                      <a:pt x="230" y="0"/>
                    </a:moveTo>
                    <a:cubicBezTo>
                      <a:pt x="105" y="0"/>
                      <a:pt x="0" y="105"/>
                      <a:pt x="0" y="237"/>
                    </a:cubicBezTo>
                    <a:cubicBezTo>
                      <a:pt x="0" y="362"/>
                      <a:pt x="105" y="467"/>
                      <a:pt x="230" y="467"/>
                    </a:cubicBezTo>
                    <a:lnTo>
                      <a:pt x="2137" y="467"/>
                    </a:lnTo>
                    <a:cubicBezTo>
                      <a:pt x="2263" y="467"/>
                      <a:pt x="2367" y="362"/>
                      <a:pt x="2367" y="237"/>
                    </a:cubicBezTo>
                    <a:cubicBezTo>
                      <a:pt x="2367" y="105"/>
                      <a:pt x="2263" y="0"/>
                      <a:pt x="2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2" name="Google Shape;1391;p25">
                <a:extLst>
                  <a:ext uri="{FF2B5EF4-FFF2-40B4-BE49-F238E27FC236}">
                    <a16:creationId xmlns:a16="http://schemas.microsoft.com/office/drawing/2014/main" id="{76668AE6-7C2F-969F-BA66-98BA393D9C3B}"/>
                  </a:ext>
                </a:extLst>
              </p:cNvPr>
              <p:cNvSpPr/>
              <p:nvPr/>
            </p:nvSpPr>
            <p:spPr>
              <a:xfrm>
                <a:off x="5078654" y="4694336"/>
                <a:ext cx="182632" cy="36017"/>
              </a:xfrm>
              <a:custGeom>
                <a:avLst/>
                <a:gdLst/>
                <a:ahLst/>
                <a:cxnLst/>
                <a:rect l="l" t="t" r="r" b="b"/>
                <a:pathLst>
                  <a:path w="2368" h="467" extrusionOk="0">
                    <a:moveTo>
                      <a:pt x="230" y="0"/>
                    </a:moveTo>
                    <a:cubicBezTo>
                      <a:pt x="105" y="0"/>
                      <a:pt x="1" y="105"/>
                      <a:pt x="1" y="237"/>
                    </a:cubicBezTo>
                    <a:cubicBezTo>
                      <a:pt x="1" y="362"/>
                      <a:pt x="105" y="467"/>
                      <a:pt x="230" y="467"/>
                    </a:cubicBezTo>
                    <a:lnTo>
                      <a:pt x="2138" y="467"/>
                    </a:lnTo>
                    <a:cubicBezTo>
                      <a:pt x="2263" y="467"/>
                      <a:pt x="2367" y="362"/>
                      <a:pt x="2367" y="237"/>
                    </a:cubicBezTo>
                    <a:cubicBezTo>
                      <a:pt x="2367" y="105"/>
                      <a:pt x="2263" y="0"/>
                      <a:pt x="21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3" name="Google Shape;1392;p25">
                <a:extLst>
                  <a:ext uri="{FF2B5EF4-FFF2-40B4-BE49-F238E27FC236}">
                    <a16:creationId xmlns:a16="http://schemas.microsoft.com/office/drawing/2014/main" id="{51F15DE0-3883-3EC0-D1F1-2DDE342657FA}"/>
                  </a:ext>
                </a:extLst>
              </p:cNvPr>
              <p:cNvSpPr/>
              <p:nvPr/>
            </p:nvSpPr>
            <p:spPr>
              <a:xfrm>
                <a:off x="5108732" y="4658859"/>
                <a:ext cx="182555" cy="36094"/>
              </a:xfrm>
              <a:custGeom>
                <a:avLst/>
                <a:gdLst/>
                <a:ahLst/>
                <a:cxnLst/>
                <a:rect l="l" t="t" r="r" b="b"/>
                <a:pathLst>
                  <a:path w="2367" h="468" extrusionOk="0">
                    <a:moveTo>
                      <a:pt x="230" y="1"/>
                    </a:moveTo>
                    <a:cubicBezTo>
                      <a:pt x="105" y="1"/>
                      <a:pt x="0" y="105"/>
                      <a:pt x="0" y="237"/>
                    </a:cubicBezTo>
                    <a:cubicBezTo>
                      <a:pt x="0" y="363"/>
                      <a:pt x="105" y="467"/>
                      <a:pt x="230" y="467"/>
                    </a:cubicBezTo>
                    <a:lnTo>
                      <a:pt x="2137" y="467"/>
                    </a:lnTo>
                    <a:cubicBezTo>
                      <a:pt x="2263" y="467"/>
                      <a:pt x="2367" y="363"/>
                      <a:pt x="2367" y="237"/>
                    </a:cubicBezTo>
                    <a:cubicBezTo>
                      <a:pt x="2367" y="105"/>
                      <a:pt x="2263" y="1"/>
                      <a:pt x="213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4" name="Google Shape;1393;p25">
                <a:extLst>
                  <a:ext uri="{FF2B5EF4-FFF2-40B4-BE49-F238E27FC236}">
                    <a16:creationId xmlns:a16="http://schemas.microsoft.com/office/drawing/2014/main" id="{5724A048-6E33-FDC1-5ADC-1FDDD87A1F52}"/>
                  </a:ext>
                </a:extLst>
              </p:cNvPr>
              <p:cNvSpPr/>
              <p:nvPr/>
            </p:nvSpPr>
            <p:spPr>
              <a:xfrm>
                <a:off x="5078654" y="4658859"/>
                <a:ext cx="157412" cy="36094"/>
              </a:xfrm>
              <a:custGeom>
                <a:avLst/>
                <a:gdLst/>
                <a:ahLst/>
                <a:cxnLst/>
                <a:rect l="l" t="t" r="r" b="b"/>
                <a:pathLst>
                  <a:path w="2041" h="468" extrusionOk="0">
                    <a:moveTo>
                      <a:pt x="230" y="1"/>
                    </a:moveTo>
                    <a:cubicBezTo>
                      <a:pt x="105" y="1"/>
                      <a:pt x="1" y="105"/>
                      <a:pt x="1" y="237"/>
                    </a:cubicBezTo>
                    <a:cubicBezTo>
                      <a:pt x="1" y="363"/>
                      <a:pt x="105" y="467"/>
                      <a:pt x="230" y="467"/>
                    </a:cubicBezTo>
                    <a:lnTo>
                      <a:pt x="1803" y="467"/>
                    </a:lnTo>
                    <a:cubicBezTo>
                      <a:pt x="1936" y="467"/>
                      <a:pt x="2040" y="363"/>
                      <a:pt x="2040" y="237"/>
                    </a:cubicBezTo>
                    <a:cubicBezTo>
                      <a:pt x="2040" y="105"/>
                      <a:pt x="1936" y="1"/>
                      <a:pt x="180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5" name="Google Shape;1394;p25">
                <a:extLst>
                  <a:ext uri="{FF2B5EF4-FFF2-40B4-BE49-F238E27FC236}">
                    <a16:creationId xmlns:a16="http://schemas.microsoft.com/office/drawing/2014/main" id="{551B0D5F-74F8-1606-D001-5AE7E14BD0C1}"/>
                  </a:ext>
                </a:extLst>
              </p:cNvPr>
              <p:cNvSpPr/>
              <p:nvPr/>
            </p:nvSpPr>
            <p:spPr>
              <a:xfrm>
                <a:off x="5108732" y="4623460"/>
                <a:ext cx="182555" cy="36017"/>
              </a:xfrm>
              <a:custGeom>
                <a:avLst/>
                <a:gdLst/>
                <a:ahLst/>
                <a:cxnLst/>
                <a:rect l="l" t="t" r="r" b="b"/>
                <a:pathLst>
                  <a:path w="2367" h="467" extrusionOk="0">
                    <a:moveTo>
                      <a:pt x="230" y="0"/>
                    </a:moveTo>
                    <a:cubicBezTo>
                      <a:pt x="105" y="0"/>
                      <a:pt x="0" y="105"/>
                      <a:pt x="0" y="237"/>
                    </a:cubicBezTo>
                    <a:cubicBezTo>
                      <a:pt x="0" y="362"/>
                      <a:pt x="105" y="467"/>
                      <a:pt x="230" y="467"/>
                    </a:cubicBezTo>
                    <a:lnTo>
                      <a:pt x="2137" y="467"/>
                    </a:lnTo>
                    <a:cubicBezTo>
                      <a:pt x="2263" y="467"/>
                      <a:pt x="2367" y="362"/>
                      <a:pt x="2367" y="237"/>
                    </a:cubicBezTo>
                    <a:cubicBezTo>
                      <a:pt x="2367" y="105"/>
                      <a:pt x="2263" y="0"/>
                      <a:pt x="2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6" name="Google Shape;1395;p25">
                <a:extLst>
                  <a:ext uri="{FF2B5EF4-FFF2-40B4-BE49-F238E27FC236}">
                    <a16:creationId xmlns:a16="http://schemas.microsoft.com/office/drawing/2014/main" id="{E7DF8488-E0A8-FF53-7240-4959082AA54C}"/>
                  </a:ext>
                </a:extLst>
              </p:cNvPr>
              <p:cNvSpPr/>
              <p:nvPr/>
            </p:nvSpPr>
            <p:spPr>
              <a:xfrm>
                <a:off x="5078654" y="4623460"/>
                <a:ext cx="182632" cy="36017"/>
              </a:xfrm>
              <a:custGeom>
                <a:avLst/>
                <a:gdLst/>
                <a:ahLst/>
                <a:cxnLst/>
                <a:rect l="l" t="t" r="r" b="b"/>
                <a:pathLst>
                  <a:path w="2368" h="467" extrusionOk="0">
                    <a:moveTo>
                      <a:pt x="230" y="0"/>
                    </a:moveTo>
                    <a:cubicBezTo>
                      <a:pt x="105" y="0"/>
                      <a:pt x="1" y="105"/>
                      <a:pt x="1" y="237"/>
                    </a:cubicBezTo>
                    <a:cubicBezTo>
                      <a:pt x="1" y="362"/>
                      <a:pt x="105" y="467"/>
                      <a:pt x="230" y="467"/>
                    </a:cubicBezTo>
                    <a:lnTo>
                      <a:pt x="2138" y="467"/>
                    </a:lnTo>
                    <a:cubicBezTo>
                      <a:pt x="2263" y="467"/>
                      <a:pt x="2367" y="362"/>
                      <a:pt x="2367" y="237"/>
                    </a:cubicBezTo>
                    <a:cubicBezTo>
                      <a:pt x="2367" y="105"/>
                      <a:pt x="2263" y="0"/>
                      <a:pt x="21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7" name="Google Shape;1396;p25">
                <a:extLst>
                  <a:ext uri="{FF2B5EF4-FFF2-40B4-BE49-F238E27FC236}">
                    <a16:creationId xmlns:a16="http://schemas.microsoft.com/office/drawing/2014/main" id="{A223253D-6BD7-A6FD-25FF-E53FD1862238}"/>
                  </a:ext>
                </a:extLst>
              </p:cNvPr>
              <p:cNvSpPr/>
              <p:nvPr/>
            </p:nvSpPr>
            <p:spPr>
              <a:xfrm>
                <a:off x="5108732" y="4588600"/>
                <a:ext cx="182555" cy="35478"/>
              </a:xfrm>
              <a:custGeom>
                <a:avLst/>
                <a:gdLst/>
                <a:ahLst/>
                <a:cxnLst/>
                <a:rect l="l" t="t" r="r" b="b"/>
                <a:pathLst>
                  <a:path w="2367" h="460" extrusionOk="0">
                    <a:moveTo>
                      <a:pt x="230" y="0"/>
                    </a:moveTo>
                    <a:cubicBezTo>
                      <a:pt x="105" y="0"/>
                      <a:pt x="0" y="97"/>
                      <a:pt x="0" y="230"/>
                    </a:cubicBezTo>
                    <a:cubicBezTo>
                      <a:pt x="0" y="355"/>
                      <a:pt x="105" y="459"/>
                      <a:pt x="230" y="459"/>
                    </a:cubicBezTo>
                    <a:lnTo>
                      <a:pt x="2137" y="459"/>
                    </a:lnTo>
                    <a:cubicBezTo>
                      <a:pt x="2263" y="459"/>
                      <a:pt x="2367" y="355"/>
                      <a:pt x="2367" y="230"/>
                    </a:cubicBezTo>
                    <a:cubicBezTo>
                      <a:pt x="2367" y="97"/>
                      <a:pt x="2263" y="0"/>
                      <a:pt x="2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8" name="Google Shape;1397;p25">
                <a:extLst>
                  <a:ext uri="{FF2B5EF4-FFF2-40B4-BE49-F238E27FC236}">
                    <a16:creationId xmlns:a16="http://schemas.microsoft.com/office/drawing/2014/main" id="{B98F43F2-EC2A-BAE2-C310-888F6D63D36C}"/>
                  </a:ext>
                </a:extLst>
              </p:cNvPr>
              <p:cNvSpPr/>
              <p:nvPr/>
            </p:nvSpPr>
            <p:spPr>
              <a:xfrm>
                <a:off x="5079194" y="4588600"/>
                <a:ext cx="157412" cy="35478"/>
              </a:xfrm>
              <a:custGeom>
                <a:avLst/>
                <a:gdLst/>
                <a:ahLst/>
                <a:cxnLst/>
                <a:rect l="l" t="t" r="r" b="b"/>
                <a:pathLst>
                  <a:path w="2041" h="460" extrusionOk="0">
                    <a:moveTo>
                      <a:pt x="230" y="0"/>
                    </a:moveTo>
                    <a:cubicBezTo>
                      <a:pt x="105" y="0"/>
                      <a:pt x="1" y="97"/>
                      <a:pt x="1" y="230"/>
                    </a:cubicBezTo>
                    <a:cubicBezTo>
                      <a:pt x="1" y="355"/>
                      <a:pt x="105" y="459"/>
                      <a:pt x="230" y="459"/>
                    </a:cubicBezTo>
                    <a:lnTo>
                      <a:pt x="1810" y="459"/>
                    </a:lnTo>
                    <a:cubicBezTo>
                      <a:pt x="1936" y="459"/>
                      <a:pt x="2040" y="355"/>
                      <a:pt x="2040" y="230"/>
                    </a:cubicBezTo>
                    <a:cubicBezTo>
                      <a:pt x="2040" y="97"/>
                      <a:pt x="1936" y="0"/>
                      <a:pt x="181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9" name="Google Shape;1398;p25">
                <a:extLst>
                  <a:ext uri="{FF2B5EF4-FFF2-40B4-BE49-F238E27FC236}">
                    <a16:creationId xmlns:a16="http://schemas.microsoft.com/office/drawing/2014/main" id="{3CF33A27-C568-DAD5-9263-1242283C45EF}"/>
                  </a:ext>
                </a:extLst>
              </p:cNvPr>
              <p:cNvSpPr/>
              <p:nvPr/>
            </p:nvSpPr>
            <p:spPr>
              <a:xfrm>
                <a:off x="5108732" y="4553123"/>
                <a:ext cx="182555" cy="35555"/>
              </a:xfrm>
              <a:custGeom>
                <a:avLst/>
                <a:gdLst/>
                <a:ahLst/>
                <a:cxnLst/>
                <a:rect l="l" t="t" r="r" b="b"/>
                <a:pathLst>
                  <a:path w="2367" h="461" extrusionOk="0">
                    <a:moveTo>
                      <a:pt x="230" y="1"/>
                    </a:moveTo>
                    <a:cubicBezTo>
                      <a:pt x="105" y="1"/>
                      <a:pt x="0" y="105"/>
                      <a:pt x="0" y="230"/>
                    </a:cubicBezTo>
                    <a:cubicBezTo>
                      <a:pt x="0" y="356"/>
                      <a:pt x="105" y="460"/>
                      <a:pt x="230" y="460"/>
                    </a:cubicBezTo>
                    <a:lnTo>
                      <a:pt x="2137" y="460"/>
                    </a:lnTo>
                    <a:cubicBezTo>
                      <a:pt x="2263" y="460"/>
                      <a:pt x="2367" y="356"/>
                      <a:pt x="2367" y="230"/>
                    </a:cubicBezTo>
                    <a:cubicBezTo>
                      <a:pt x="2367" y="105"/>
                      <a:pt x="2263" y="1"/>
                      <a:pt x="213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0" name="Google Shape;1399;p25">
                <a:extLst>
                  <a:ext uri="{FF2B5EF4-FFF2-40B4-BE49-F238E27FC236}">
                    <a16:creationId xmlns:a16="http://schemas.microsoft.com/office/drawing/2014/main" id="{60F6D54B-7C79-6230-D29A-D03DE28F905F}"/>
                  </a:ext>
                </a:extLst>
              </p:cNvPr>
              <p:cNvSpPr/>
              <p:nvPr/>
            </p:nvSpPr>
            <p:spPr>
              <a:xfrm>
                <a:off x="5079194" y="4553123"/>
                <a:ext cx="182632" cy="35555"/>
              </a:xfrm>
              <a:custGeom>
                <a:avLst/>
                <a:gdLst/>
                <a:ahLst/>
                <a:cxnLst/>
                <a:rect l="l" t="t" r="r" b="b"/>
                <a:pathLst>
                  <a:path w="2368" h="461" extrusionOk="0">
                    <a:moveTo>
                      <a:pt x="230" y="1"/>
                    </a:moveTo>
                    <a:cubicBezTo>
                      <a:pt x="105" y="1"/>
                      <a:pt x="1" y="105"/>
                      <a:pt x="1" y="230"/>
                    </a:cubicBezTo>
                    <a:cubicBezTo>
                      <a:pt x="1" y="356"/>
                      <a:pt x="105" y="460"/>
                      <a:pt x="230" y="460"/>
                    </a:cubicBezTo>
                    <a:lnTo>
                      <a:pt x="2137" y="460"/>
                    </a:lnTo>
                    <a:cubicBezTo>
                      <a:pt x="2263" y="460"/>
                      <a:pt x="2367" y="356"/>
                      <a:pt x="2367" y="230"/>
                    </a:cubicBezTo>
                    <a:cubicBezTo>
                      <a:pt x="2367" y="105"/>
                      <a:pt x="2263" y="1"/>
                      <a:pt x="213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1" name="Google Shape;1400;p25">
                <a:extLst>
                  <a:ext uri="{FF2B5EF4-FFF2-40B4-BE49-F238E27FC236}">
                    <a16:creationId xmlns:a16="http://schemas.microsoft.com/office/drawing/2014/main" id="{9FF68560-BA9C-97D5-0E47-CC5E6DDF8342}"/>
                  </a:ext>
                </a:extLst>
              </p:cNvPr>
              <p:cNvSpPr/>
              <p:nvPr/>
            </p:nvSpPr>
            <p:spPr>
              <a:xfrm>
                <a:off x="5108732" y="4517724"/>
                <a:ext cx="182555" cy="35478"/>
              </a:xfrm>
              <a:custGeom>
                <a:avLst/>
                <a:gdLst/>
                <a:ahLst/>
                <a:cxnLst/>
                <a:rect l="l" t="t" r="r" b="b"/>
                <a:pathLst>
                  <a:path w="2367" h="460" extrusionOk="0">
                    <a:moveTo>
                      <a:pt x="230" y="0"/>
                    </a:moveTo>
                    <a:cubicBezTo>
                      <a:pt x="105" y="0"/>
                      <a:pt x="0" y="105"/>
                      <a:pt x="0" y="230"/>
                    </a:cubicBezTo>
                    <a:cubicBezTo>
                      <a:pt x="0" y="355"/>
                      <a:pt x="105" y="460"/>
                      <a:pt x="230" y="460"/>
                    </a:cubicBezTo>
                    <a:lnTo>
                      <a:pt x="2137" y="460"/>
                    </a:lnTo>
                    <a:cubicBezTo>
                      <a:pt x="2263" y="460"/>
                      <a:pt x="2367" y="355"/>
                      <a:pt x="2367" y="230"/>
                    </a:cubicBezTo>
                    <a:cubicBezTo>
                      <a:pt x="2367" y="105"/>
                      <a:pt x="2263" y="0"/>
                      <a:pt x="2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2" name="Google Shape;1401;p25">
                <a:extLst>
                  <a:ext uri="{FF2B5EF4-FFF2-40B4-BE49-F238E27FC236}">
                    <a16:creationId xmlns:a16="http://schemas.microsoft.com/office/drawing/2014/main" id="{F74ED8DC-799B-C681-CA37-54417E4C5509}"/>
                  </a:ext>
                </a:extLst>
              </p:cNvPr>
              <p:cNvSpPr/>
              <p:nvPr/>
            </p:nvSpPr>
            <p:spPr>
              <a:xfrm>
                <a:off x="5079194" y="4517724"/>
                <a:ext cx="182632" cy="35478"/>
              </a:xfrm>
              <a:custGeom>
                <a:avLst/>
                <a:gdLst/>
                <a:ahLst/>
                <a:cxnLst/>
                <a:rect l="l" t="t" r="r" b="b"/>
                <a:pathLst>
                  <a:path w="2368" h="460" extrusionOk="0">
                    <a:moveTo>
                      <a:pt x="230" y="0"/>
                    </a:moveTo>
                    <a:cubicBezTo>
                      <a:pt x="105" y="0"/>
                      <a:pt x="1" y="105"/>
                      <a:pt x="1" y="230"/>
                    </a:cubicBezTo>
                    <a:cubicBezTo>
                      <a:pt x="1" y="355"/>
                      <a:pt x="105" y="460"/>
                      <a:pt x="230" y="460"/>
                    </a:cubicBezTo>
                    <a:lnTo>
                      <a:pt x="2137" y="460"/>
                    </a:lnTo>
                    <a:cubicBezTo>
                      <a:pt x="2263" y="460"/>
                      <a:pt x="2367" y="355"/>
                      <a:pt x="2367" y="230"/>
                    </a:cubicBezTo>
                    <a:cubicBezTo>
                      <a:pt x="2367" y="105"/>
                      <a:pt x="2263" y="0"/>
                      <a:pt x="2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3" name="Google Shape;1402;p25">
                <a:extLst>
                  <a:ext uri="{FF2B5EF4-FFF2-40B4-BE49-F238E27FC236}">
                    <a16:creationId xmlns:a16="http://schemas.microsoft.com/office/drawing/2014/main" id="{FABDE847-54ED-9DFA-F150-EE4BEBD429AF}"/>
                  </a:ext>
                </a:extLst>
              </p:cNvPr>
              <p:cNvSpPr/>
              <p:nvPr/>
            </p:nvSpPr>
            <p:spPr>
              <a:xfrm>
                <a:off x="5108732" y="4482247"/>
                <a:ext cx="182555" cy="35555"/>
              </a:xfrm>
              <a:custGeom>
                <a:avLst/>
                <a:gdLst/>
                <a:ahLst/>
                <a:cxnLst/>
                <a:rect l="l" t="t" r="r" b="b"/>
                <a:pathLst>
                  <a:path w="2367" h="461" extrusionOk="0">
                    <a:moveTo>
                      <a:pt x="230" y="1"/>
                    </a:moveTo>
                    <a:cubicBezTo>
                      <a:pt x="105" y="1"/>
                      <a:pt x="0" y="105"/>
                      <a:pt x="0" y="231"/>
                    </a:cubicBezTo>
                    <a:cubicBezTo>
                      <a:pt x="0" y="356"/>
                      <a:pt x="105" y="460"/>
                      <a:pt x="230" y="460"/>
                    </a:cubicBezTo>
                    <a:lnTo>
                      <a:pt x="2137" y="460"/>
                    </a:lnTo>
                    <a:cubicBezTo>
                      <a:pt x="2263" y="460"/>
                      <a:pt x="2367" y="356"/>
                      <a:pt x="2367" y="231"/>
                    </a:cubicBezTo>
                    <a:cubicBezTo>
                      <a:pt x="2367" y="105"/>
                      <a:pt x="2263" y="1"/>
                      <a:pt x="213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4" name="Google Shape;1403;p25">
                <a:extLst>
                  <a:ext uri="{FF2B5EF4-FFF2-40B4-BE49-F238E27FC236}">
                    <a16:creationId xmlns:a16="http://schemas.microsoft.com/office/drawing/2014/main" id="{19B6CE1F-7F3A-9C97-F8EB-A6EDBD2C2DD8}"/>
                  </a:ext>
                </a:extLst>
              </p:cNvPr>
              <p:cNvSpPr/>
              <p:nvPr/>
            </p:nvSpPr>
            <p:spPr>
              <a:xfrm>
                <a:off x="5079194" y="4482247"/>
                <a:ext cx="136974" cy="35555"/>
              </a:xfrm>
              <a:custGeom>
                <a:avLst/>
                <a:gdLst/>
                <a:ahLst/>
                <a:cxnLst/>
                <a:rect l="l" t="t" r="r" b="b"/>
                <a:pathLst>
                  <a:path w="1776" h="461" extrusionOk="0">
                    <a:moveTo>
                      <a:pt x="230" y="1"/>
                    </a:moveTo>
                    <a:cubicBezTo>
                      <a:pt x="105" y="1"/>
                      <a:pt x="1" y="105"/>
                      <a:pt x="1" y="231"/>
                    </a:cubicBezTo>
                    <a:cubicBezTo>
                      <a:pt x="1" y="356"/>
                      <a:pt x="105" y="460"/>
                      <a:pt x="230" y="460"/>
                    </a:cubicBezTo>
                    <a:lnTo>
                      <a:pt x="1546" y="460"/>
                    </a:lnTo>
                    <a:cubicBezTo>
                      <a:pt x="1671" y="460"/>
                      <a:pt x="1776" y="356"/>
                      <a:pt x="1776" y="231"/>
                    </a:cubicBezTo>
                    <a:cubicBezTo>
                      <a:pt x="1776" y="105"/>
                      <a:pt x="1671" y="1"/>
                      <a:pt x="154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5" name="Google Shape;1404;p25">
                <a:extLst>
                  <a:ext uri="{FF2B5EF4-FFF2-40B4-BE49-F238E27FC236}">
                    <a16:creationId xmlns:a16="http://schemas.microsoft.com/office/drawing/2014/main" id="{DCE03D7D-B5C7-2201-0553-9D38DF0781BA}"/>
                  </a:ext>
                </a:extLst>
              </p:cNvPr>
              <p:cNvSpPr/>
              <p:nvPr/>
            </p:nvSpPr>
            <p:spPr>
              <a:xfrm>
                <a:off x="5742684" y="4693796"/>
                <a:ext cx="182555" cy="36017"/>
              </a:xfrm>
              <a:custGeom>
                <a:avLst/>
                <a:gdLst/>
                <a:ahLst/>
                <a:cxnLst/>
                <a:rect l="l" t="t" r="r" b="b"/>
                <a:pathLst>
                  <a:path w="2367" h="467" extrusionOk="0">
                    <a:moveTo>
                      <a:pt x="230" y="0"/>
                    </a:moveTo>
                    <a:cubicBezTo>
                      <a:pt x="105" y="0"/>
                      <a:pt x="0" y="105"/>
                      <a:pt x="0" y="237"/>
                    </a:cubicBezTo>
                    <a:cubicBezTo>
                      <a:pt x="0" y="362"/>
                      <a:pt x="105" y="467"/>
                      <a:pt x="230" y="467"/>
                    </a:cubicBezTo>
                    <a:lnTo>
                      <a:pt x="2137" y="467"/>
                    </a:lnTo>
                    <a:cubicBezTo>
                      <a:pt x="2263" y="467"/>
                      <a:pt x="2367" y="362"/>
                      <a:pt x="2367" y="237"/>
                    </a:cubicBezTo>
                    <a:cubicBezTo>
                      <a:pt x="2367" y="105"/>
                      <a:pt x="2263" y="0"/>
                      <a:pt x="2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6" name="Google Shape;1405;p25">
                <a:extLst>
                  <a:ext uri="{FF2B5EF4-FFF2-40B4-BE49-F238E27FC236}">
                    <a16:creationId xmlns:a16="http://schemas.microsoft.com/office/drawing/2014/main" id="{4BFB8760-850A-276A-AFA1-F1FFEADE7C4B}"/>
                  </a:ext>
                </a:extLst>
              </p:cNvPr>
              <p:cNvSpPr/>
              <p:nvPr/>
            </p:nvSpPr>
            <p:spPr>
              <a:xfrm>
                <a:off x="5712606" y="4693796"/>
                <a:ext cx="182632" cy="36017"/>
              </a:xfrm>
              <a:custGeom>
                <a:avLst/>
                <a:gdLst/>
                <a:ahLst/>
                <a:cxnLst/>
                <a:rect l="l" t="t" r="r" b="b"/>
                <a:pathLst>
                  <a:path w="2368" h="467" extrusionOk="0">
                    <a:moveTo>
                      <a:pt x="230" y="0"/>
                    </a:moveTo>
                    <a:cubicBezTo>
                      <a:pt x="105" y="0"/>
                      <a:pt x="1" y="105"/>
                      <a:pt x="1" y="237"/>
                    </a:cubicBezTo>
                    <a:cubicBezTo>
                      <a:pt x="1" y="362"/>
                      <a:pt x="105" y="467"/>
                      <a:pt x="230" y="467"/>
                    </a:cubicBezTo>
                    <a:lnTo>
                      <a:pt x="2137" y="467"/>
                    </a:lnTo>
                    <a:cubicBezTo>
                      <a:pt x="2263" y="467"/>
                      <a:pt x="2367" y="362"/>
                      <a:pt x="2367" y="237"/>
                    </a:cubicBezTo>
                    <a:cubicBezTo>
                      <a:pt x="2367" y="105"/>
                      <a:pt x="2263" y="0"/>
                      <a:pt x="2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7" name="Google Shape;1406;p25">
                <a:extLst>
                  <a:ext uri="{FF2B5EF4-FFF2-40B4-BE49-F238E27FC236}">
                    <a16:creationId xmlns:a16="http://schemas.microsoft.com/office/drawing/2014/main" id="{17CBD0F9-F5AA-03D8-C644-B0A80B040FC4}"/>
                  </a:ext>
                </a:extLst>
              </p:cNvPr>
              <p:cNvSpPr/>
              <p:nvPr/>
            </p:nvSpPr>
            <p:spPr>
              <a:xfrm>
                <a:off x="5742684" y="4658319"/>
                <a:ext cx="182555" cy="36094"/>
              </a:xfrm>
              <a:custGeom>
                <a:avLst/>
                <a:gdLst/>
                <a:ahLst/>
                <a:cxnLst/>
                <a:rect l="l" t="t" r="r" b="b"/>
                <a:pathLst>
                  <a:path w="2367" h="468" extrusionOk="0">
                    <a:moveTo>
                      <a:pt x="230" y="1"/>
                    </a:moveTo>
                    <a:cubicBezTo>
                      <a:pt x="105" y="1"/>
                      <a:pt x="0" y="105"/>
                      <a:pt x="0" y="238"/>
                    </a:cubicBezTo>
                    <a:cubicBezTo>
                      <a:pt x="0" y="363"/>
                      <a:pt x="105" y="467"/>
                      <a:pt x="230" y="467"/>
                    </a:cubicBezTo>
                    <a:lnTo>
                      <a:pt x="2137" y="467"/>
                    </a:lnTo>
                    <a:cubicBezTo>
                      <a:pt x="2263" y="467"/>
                      <a:pt x="2367" y="363"/>
                      <a:pt x="2367" y="238"/>
                    </a:cubicBezTo>
                    <a:cubicBezTo>
                      <a:pt x="2367" y="105"/>
                      <a:pt x="2263" y="1"/>
                      <a:pt x="213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8" name="Google Shape;1407;p25">
                <a:extLst>
                  <a:ext uri="{FF2B5EF4-FFF2-40B4-BE49-F238E27FC236}">
                    <a16:creationId xmlns:a16="http://schemas.microsoft.com/office/drawing/2014/main" id="{75C56DF2-D16B-92FD-5963-4F2C9C56CD98}"/>
                  </a:ext>
                </a:extLst>
              </p:cNvPr>
              <p:cNvSpPr/>
              <p:nvPr/>
            </p:nvSpPr>
            <p:spPr>
              <a:xfrm>
                <a:off x="5712606" y="4658319"/>
                <a:ext cx="182632" cy="36094"/>
              </a:xfrm>
              <a:custGeom>
                <a:avLst/>
                <a:gdLst/>
                <a:ahLst/>
                <a:cxnLst/>
                <a:rect l="l" t="t" r="r" b="b"/>
                <a:pathLst>
                  <a:path w="2368" h="468" extrusionOk="0">
                    <a:moveTo>
                      <a:pt x="230" y="1"/>
                    </a:moveTo>
                    <a:cubicBezTo>
                      <a:pt x="105" y="1"/>
                      <a:pt x="1" y="105"/>
                      <a:pt x="1" y="238"/>
                    </a:cubicBezTo>
                    <a:cubicBezTo>
                      <a:pt x="1" y="363"/>
                      <a:pt x="105" y="467"/>
                      <a:pt x="230" y="467"/>
                    </a:cubicBezTo>
                    <a:lnTo>
                      <a:pt x="2137" y="467"/>
                    </a:lnTo>
                    <a:cubicBezTo>
                      <a:pt x="2263" y="467"/>
                      <a:pt x="2367" y="363"/>
                      <a:pt x="2367" y="238"/>
                    </a:cubicBezTo>
                    <a:cubicBezTo>
                      <a:pt x="2367" y="105"/>
                      <a:pt x="2263" y="1"/>
                      <a:pt x="213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9" name="Google Shape;1408;p25">
                <a:extLst>
                  <a:ext uri="{FF2B5EF4-FFF2-40B4-BE49-F238E27FC236}">
                    <a16:creationId xmlns:a16="http://schemas.microsoft.com/office/drawing/2014/main" id="{8CF1516D-8BEB-6CFE-AA17-DA9993BD1766}"/>
                  </a:ext>
                </a:extLst>
              </p:cNvPr>
              <p:cNvSpPr/>
              <p:nvPr/>
            </p:nvSpPr>
            <p:spPr>
              <a:xfrm>
                <a:off x="5742684" y="4623460"/>
                <a:ext cx="182555" cy="36017"/>
              </a:xfrm>
              <a:custGeom>
                <a:avLst/>
                <a:gdLst/>
                <a:ahLst/>
                <a:cxnLst/>
                <a:rect l="l" t="t" r="r" b="b"/>
                <a:pathLst>
                  <a:path w="2367" h="467" extrusionOk="0">
                    <a:moveTo>
                      <a:pt x="230" y="0"/>
                    </a:moveTo>
                    <a:cubicBezTo>
                      <a:pt x="105" y="0"/>
                      <a:pt x="0" y="105"/>
                      <a:pt x="0" y="230"/>
                    </a:cubicBezTo>
                    <a:cubicBezTo>
                      <a:pt x="0" y="362"/>
                      <a:pt x="105" y="467"/>
                      <a:pt x="230" y="467"/>
                    </a:cubicBezTo>
                    <a:lnTo>
                      <a:pt x="2137" y="467"/>
                    </a:lnTo>
                    <a:cubicBezTo>
                      <a:pt x="2263" y="467"/>
                      <a:pt x="2367" y="362"/>
                      <a:pt x="2367" y="230"/>
                    </a:cubicBezTo>
                    <a:cubicBezTo>
                      <a:pt x="2367" y="105"/>
                      <a:pt x="2263" y="0"/>
                      <a:pt x="2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0" name="Google Shape;1409;p25">
                <a:extLst>
                  <a:ext uri="{FF2B5EF4-FFF2-40B4-BE49-F238E27FC236}">
                    <a16:creationId xmlns:a16="http://schemas.microsoft.com/office/drawing/2014/main" id="{57F7B1B3-0611-AC57-01DF-0196E828E405}"/>
                  </a:ext>
                </a:extLst>
              </p:cNvPr>
              <p:cNvSpPr/>
              <p:nvPr/>
            </p:nvSpPr>
            <p:spPr>
              <a:xfrm>
                <a:off x="5712606" y="4623460"/>
                <a:ext cx="182632" cy="36017"/>
              </a:xfrm>
              <a:custGeom>
                <a:avLst/>
                <a:gdLst/>
                <a:ahLst/>
                <a:cxnLst/>
                <a:rect l="l" t="t" r="r" b="b"/>
                <a:pathLst>
                  <a:path w="2368" h="467" extrusionOk="0">
                    <a:moveTo>
                      <a:pt x="230" y="0"/>
                    </a:moveTo>
                    <a:cubicBezTo>
                      <a:pt x="105" y="0"/>
                      <a:pt x="1" y="105"/>
                      <a:pt x="1" y="230"/>
                    </a:cubicBezTo>
                    <a:cubicBezTo>
                      <a:pt x="1" y="362"/>
                      <a:pt x="105" y="467"/>
                      <a:pt x="230" y="467"/>
                    </a:cubicBezTo>
                    <a:lnTo>
                      <a:pt x="2137" y="467"/>
                    </a:lnTo>
                    <a:cubicBezTo>
                      <a:pt x="2263" y="467"/>
                      <a:pt x="2367" y="362"/>
                      <a:pt x="2367" y="230"/>
                    </a:cubicBezTo>
                    <a:cubicBezTo>
                      <a:pt x="2367" y="105"/>
                      <a:pt x="2263" y="0"/>
                      <a:pt x="2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1" name="Google Shape;1410;p25">
                <a:extLst>
                  <a:ext uri="{FF2B5EF4-FFF2-40B4-BE49-F238E27FC236}">
                    <a16:creationId xmlns:a16="http://schemas.microsoft.com/office/drawing/2014/main" id="{52CDF8C7-8FEA-C455-3F1B-EC3A73FD47B5}"/>
                  </a:ext>
                </a:extLst>
              </p:cNvPr>
              <p:cNvSpPr/>
              <p:nvPr/>
            </p:nvSpPr>
            <p:spPr>
              <a:xfrm>
                <a:off x="5742684" y="4588060"/>
                <a:ext cx="182555" cy="36017"/>
              </a:xfrm>
              <a:custGeom>
                <a:avLst/>
                <a:gdLst/>
                <a:ahLst/>
                <a:cxnLst/>
                <a:rect l="l" t="t" r="r" b="b"/>
                <a:pathLst>
                  <a:path w="2367" h="467" extrusionOk="0">
                    <a:moveTo>
                      <a:pt x="230" y="0"/>
                    </a:moveTo>
                    <a:cubicBezTo>
                      <a:pt x="105" y="0"/>
                      <a:pt x="0" y="104"/>
                      <a:pt x="0" y="230"/>
                    </a:cubicBezTo>
                    <a:cubicBezTo>
                      <a:pt x="0" y="362"/>
                      <a:pt x="105" y="466"/>
                      <a:pt x="230" y="466"/>
                    </a:cubicBezTo>
                    <a:lnTo>
                      <a:pt x="2137" y="466"/>
                    </a:lnTo>
                    <a:cubicBezTo>
                      <a:pt x="2263" y="466"/>
                      <a:pt x="2367" y="362"/>
                      <a:pt x="2367" y="230"/>
                    </a:cubicBezTo>
                    <a:cubicBezTo>
                      <a:pt x="2367" y="104"/>
                      <a:pt x="2263" y="0"/>
                      <a:pt x="2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2" name="Google Shape;1411;p25">
                <a:extLst>
                  <a:ext uri="{FF2B5EF4-FFF2-40B4-BE49-F238E27FC236}">
                    <a16:creationId xmlns:a16="http://schemas.microsoft.com/office/drawing/2014/main" id="{C0F76B3A-640C-BE95-088E-A3659944F712}"/>
                  </a:ext>
                </a:extLst>
              </p:cNvPr>
              <p:cNvSpPr/>
              <p:nvPr/>
            </p:nvSpPr>
            <p:spPr>
              <a:xfrm>
                <a:off x="5712606" y="4588060"/>
                <a:ext cx="157412" cy="36017"/>
              </a:xfrm>
              <a:custGeom>
                <a:avLst/>
                <a:gdLst/>
                <a:ahLst/>
                <a:cxnLst/>
                <a:rect l="l" t="t" r="r" b="b"/>
                <a:pathLst>
                  <a:path w="2041" h="467" extrusionOk="0">
                    <a:moveTo>
                      <a:pt x="230" y="0"/>
                    </a:moveTo>
                    <a:cubicBezTo>
                      <a:pt x="105" y="0"/>
                      <a:pt x="1" y="104"/>
                      <a:pt x="1" y="230"/>
                    </a:cubicBezTo>
                    <a:cubicBezTo>
                      <a:pt x="1" y="362"/>
                      <a:pt x="105" y="466"/>
                      <a:pt x="230" y="466"/>
                    </a:cubicBezTo>
                    <a:lnTo>
                      <a:pt x="1810" y="466"/>
                    </a:lnTo>
                    <a:cubicBezTo>
                      <a:pt x="1936" y="466"/>
                      <a:pt x="2040" y="362"/>
                      <a:pt x="2040" y="230"/>
                    </a:cubicBezTo>
                    <a:cubicBezTo>
                      <a:pt x="2040" y="104"/>
                      <a:pt x="1936" y="0"/>
                      <a:pt x="181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3" name="Google Shape;1412;p25">
                <a:extLst>
                  <a:ext uri="{FF2B5EF4-FFF2-40B4-BE49-F238E27FC236}">
                    <a16:creationId xmlns:a16="http://schemas.microsoft.com/office/drawing/2014/main" id="{C858E4C1-39BB-209C-430D-45FC0F4CC264}"/>
                  </a:ext>
                </a:extLst>
              </p:cNvPr>
              <p:cNvSpPr/>
              <p:nvPr/>
            </p:nvSpPr>
            <p:spPr>
              <a:xfrm>
                <a:off x="5742684" y="4552584"/>
                <a:ext cx="182555" cy="36094"/>
              </a:xfrm>
              <a:custGeom>
                <a:avLst/>
                <a:gdLst/>
                <a:ahLst/>
                <a:cxnLst/>
                <a:rect l="l" t="t" r="r" b="b"/>
                <a:pathLst>
                  <a:path w="2367" h="468" extrusionOk="0">
                    <a:moveTo>
                      <a:pt x="230" y="1"/>
                    </a:moveTo>
                    <a:cubicBezTo>
                      <a:pt x="105" y="1"/>
                      <a:pt x="0" y="105"/>
                      <a:pt x="0" y="230"/>
                    </a:cubicBezTo>
                    <a:cubicBezTo>
                      <a:pt x="0" y="363"/>
                      <a:pt x="105" y="467"/>
                      <a:pt x="230" y="467"/>
                    </a:cubicBezTo>
                    <a:lnTo>
                      <a:pt x="2137" y="467"/>
                    </a:lnTo>
                    <a:cubicBezTo>
                      <a:pt x="2263" y="467"/>
                      <a:pt x="2367" y="363"/>
                      <a:pt x="2367" y="230"/>
                    </a:cubicBezTo>
                    <a:cubicBezTo>
                      <a:pt x="2367" y="105"/>
                      <a:pt x="2263" y="1"/>
                      <a:pt x="213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4" name="Google Shape;1413;p25">
                <a:extLst>
                  <a:ext uri="{FF2B5EF4-FFF2-40B4-BE49-F238E27FC236}">
                    <a16:creationId xmlns:a16="http://schemas.microsoft.com/office/drawing/2014/main" id="{390E7D2F-163A-E5BC-CB0B-958E242F1811}"/>
                  </a:ext>
                </a:extLst>
              </p:cNvPr>
              <p:cNvSpPr/>
              <p:nvPr/>
            </p:nvSpPr>
            <p:spPr>
              <a:xfrm>
                <a:off x="5712606" y="4552584"/>
                <a:ext cx="182632" cy="36094"/>
              </a:xfrm>
              <a:custGeom>
                <a:avLst/>
                <a:gdLst/>
                <a:ahLst/>
                <a:cxnLst/>
                <a:rect l="l" t="t" r="r" b="b"/>
                <a:pathLst>
                  <a:path w="2368" h="468" extrusionOk="0">
                    <a:moveTo>
                      <a:pt x="230" y="1"/>
                    </a:moveTo>
                    <a:cubicBezTo>
                      <a:pt x="105" y="1"/>
                      <a:pt x="1" y="105"/>
                      <a:pt x="1" y="230"/>
                    </a:cubicBezTo>
                    <a:cubicBezTo>
                      <a:pt x="1" y="363"/>
                      <a:pt x="105" y="467"/>
                      <a:pt x="230" y="467"/>
                    </a:cubicBezTo>
                    <a:lnTo>
                      <a:pt x="2137" y="467"/>
                    </a:lnTo>
                    <a:cubicBezTo>
                      <a:pt x="2263" y="467"/>
                      <a:pt x="2367" y="363"/>
                      <a:pt x="2367" y="230"/>
                    </a:cubicBezTo>
                    <a:cubicBezTo>
                      <a:pt x="2367" y="105"/>
                      <a:pt x="2263" y="1"/>
                      <a:pt x="213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5" name="Google Shape;1414;p25">
                <a:extLst>
                  <a:ext uri="{FF2B5EF4-FFF2-40B4-BE49-F238E27FC236}">
                    <a16:creationId xmlns:a16="http://schemas.microsoft.com/office/drawing/2014/main" id="{AE3EE059-01EA-C0A0-127D-ED3BF9CEA1E5}"/>
                  </a:ext>
                </a:extLst>
              </p:cNvPr>
              <p:cNvSpPr/>
              <p:nvPr/>
            </p:nvSpPr>
            <p:spPr>
              <a:xfrm>
                <a:off x="5742684" y="4517184"/>
                <a:ext cx="182555" cy="36017"/>
              </a:xfrm>
              <a:custGeom>
                <a:avLst/>
                <a:gdLst/>
                <a:ahLst/>
                <a:cxnLst/>
                <a:rect l="l" t="t" r="r" b="b"/>
                <a:pathLst>
                  <a:path w="2367" h="467" extrusionOk="0">
                    <a:moveTo>
                      <a:pt x="230" y="0"/>
                    </a:moveTo>
                    <a:cubicBezTo>
                      <a:pt x="105" y="0"/>
                      <a:pt x="0" y="105"/>
                      <a:pt x="0" y="230"/>
                    </a:cubicBezTo>
                    <a:cubicBezTo>
                      <a:pt x="0" y="362"/>
                      <a:pt x="105" y="467"/>
                      <a:pt x="230" y="467"/>
                    </a:cubicBezTo>
                    <a:lnTo>
                      <a:pt x="2137" y="467"/>
                    </a:lnTo>
                    <a:cubicBezTo>
                      <a:pt x="2263" y="467"/>
                      <a:pt x="2367" y="362"/>
                      <a:pt x="2367" y="230"/>
                    </a:cubicBezTo>
                    <a:cubicBezTo>
                      <a:pt x="2367" y="105"/>
                      <a:pt x="2263" y="0"/>
                      <a:pt x="2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6" name="Google Shape;1415;p25">
                <a:extLst>
                  <a:ext uri="{FF2B5EF4-FFF2-40B4-BE49-F238E27FC236}">
                    <a16:creationId xmlns:a16="http://schemas.microsoft.com/office/drawing/2014/main" id="{29D2EF70-E8ED-9750-D44B-F0ED82911F7B}"/>
                  </a:ext>
                </a:extLst>
              </p:cNvPr>
              <p:cNvSpPr/>
              <p:nvPr/>
            </p:nvSpPr>
            <p:spPr>
              <a:xfrm>
                <a:off x="5713146" y="4517184"/>
                <a:ext cx="157335" cy="36017"/>
              </a:xfrm>
              <a:custGeom>
                <a:avLst/>
                <a:gdLst/>
                <a:ahLst/>
                <a:cxnLst/>
                <a:rect l="l" t="t" r="r" b="b"/>
                <a:pathLst>
                  <a:path w="2040" h="467" extrusionOk="0">
                    <a:moveTo>
                      <a:pt x="237" y="0"/>
                    </a:moveTo>
                    <a:cubicBezTo>
                      <a:pt x="105" y="0"/>
                      <a:pt x="1" y="105"/>
                      <a:pt x="1" y="230"/>
                    </a:cubicBezTo>
                    <a:cubicBezTo>
                      <a:pt x="1" y="362"/>
                      <a:pt x="105" y="467"/>
                      <a:pt x="237" y="467"/>
                    </a:cubicBezTo>
                    <a:lnTo>
                      <a:pt x="1810" y="467"/>
                    </a:lnTo>
                    <a:cubicBezTo>
                      <a:pt x="1936" y="467"/>
                      <a:pt x="2040" y="362"/>
                      <a:pt x="2040" y="230"/>
                    </a:cubicBezTo>
                    <a:cubicBezTo>
                      <a:pt x="2040" y="105"/>
                      <a:pt x="1936" y="0"/>
                      <a:pt x="181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7" name="Google Shape;1416;p25">
                <a:extLst>
                  <a:ext uri="{FF2B5EF4-FFF2-40B4-BE49-F238E27FC236}">
                    <a16:creationId xmlns:a16="http://schemas.microsoft.com/office/drawing/2014/main" id="{28495479-10BB-3842-B557-3B83FD1342B1}"/>
                  </a:ext>
                </a:extLst>
              </p:cNvPr>
              <p:cNvSpPr/>
              <p:nvPr/>
            </p:nvSpPr>
            <p:spPr>
              <a:xfrm>
                <a:off x="5742684" y="4481708"/>
                <a:ext cx="182555" cy="36094"/>
              </a:xfrm>
              <a:custGeom>
                <a:avLst/>
                <a:gdLst/>
                <a:ahLst/>
                <a:cxnLst/>
                <a:rect l="l" t="t" r="r" b="b"/>
                <a:pathLst>
                  <a:path w="2367" h="468" extrusionOk="0">
                    <a:moveTo>
                      <a:pt x="230" y="1"/>
                    </a:moveTo>
                    <a:cubicBezTo>
                      <a:pt x="105" y="1"/>
                      <a:pt x="0" y="105"/>
                      <a:pt x="0" y="231"/>
                    </a:cubicBezTo>
                    <a:cubicBezTo>
                      <a:pt x="0" y="363"/>
                      <a:pt x="105" y="467"/>
                      <a:pt x="230" y="467"/>
                    </a:cubicBezTo>
                    <a:lnTo>
                      <a:pt x="2137" y="467"/>
                    </a:lnTo>
                    <a:cubicBezTo>
                      <a:pt x="2263" y="467"/>
                      <a:pt x="2367" y="363"/>
                      <a:pt x="2367" y="231"/>
                    </a:cubicBezTo>
                    <a:cubicBezTo>
                      <a:pt x="2367" y="105"/>
                      <a:pt x="2263" y="1"/>
                      <a:pt x="213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8" name="Google Shape;1417;p25">
                <a:extLst>
                  <a:ext uri="{FF2B5EF4-FFF2-40B4-BE49-F238E27FC236}">
                    <a16:creationId xmlns:a16="http://schemas.microsoft.com/office/drawing/2014/main" id="{4C5BBA3B-2204-B221-7943-3343391DB54D}"/>
                  </a:ext>
                </a:extLst>
              </p:cNvPr>
              <p:cNvSpPr/>
              <p:nvPr/>
            </p:nvSpPr>
            <p:spPr>
              <a:xfrm>
                <a:off x="5713146" y="4481708"/>
                <a:ext cx="183172" cy="36094"/>
              </a:xfrm>
              <a:custGeom>
                <a:avLst/>
                <a:gdLst/>
                <a:ahLst/>
                <a:cxnLst/>
                <a:rect l="l" t="t" r="r" b="b"/>
                <a:pathLst>
                  <a:path w="2375" h="468" extrusionOk="0">
                    <a:moveTo>
                      <a:pt x="237" y="1"/>
                    </a:moveTo>
                    <a:cubicBezTo>
                      <a:pt x="105" y="1"/>
                      <a:pt x="1" y="105"/>
                      <a:pt x="1" y="231"/>
                    </a:cubicBezTo>
                    <a:cubicBezTo>
                      <a:pt x="1" y="363"/>
                      <a:pt x="105" y="467"/>
                      <a:pt x="237" y="467"/>
                    </a:cubicBezTo>
                    <a:lnTo>
                      <a:pt x="2137" y="467"/>
                    </a:lnTo>
                    <a:cubicBezTo>
                      <a:pt x="2270" y="467"/>
                      <a:pt x="2374" y="363"/>
                      <a:pt x="2374" y="231"/>
                    </a:cubicBezTo>
                    <a:cubicBezTo>
                      <a:pt x="2374" y="105"/>
                      <a:pt x="2270" y="1"/>
                      <a:pt x="213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9" name="Google Shape;1418;p25">
                <a:extLst>
                  <a:ext uri="{FF2B5EF4-FFF2-40B4-BE49-F238E27FC236}">
                    <a16:creationId xmlns:a16="http://schemas.microsoft.com/office/drawing/2014/main" id="{CE43F500-6AA7-E68D-D389-1CFDF81342DE}"/>
                  </a:ext>
                </a:extLst>
              </p:cNvPr>
              <p:cNvSpPr/>
              <p:nvPr/>
            </p:nvSpPr>
            <p:spPr>
              <a:xfrm>
                <a:off x="5742684" y="4446308"/>
                <a:ext cx="182555" cy="36017"/>
              </a:xfrm>
              <a:custGeom>
                <a:avLst/>
                <a:gdLst/>
                <a:ahLst/>
                <a:cxnLst/>
                <a:rect l="l" t="t" r="r" b="b"/>
                <a:pathLst>
                  <a:path w="2367" h="467" extrusionOk="0">
                    <a:moveTo>
                      <a:pt x="230" y="1"/>
                    </a:moveTo>
                    <a:cubicBezTo>
                      <a:pt x="105" y="1"/>
                      <a:pt x="0" y="105"/>
                      <a:pt x="0" y="230"/>
                    </a:cubicBezTo>
                    <a:cubicBezTo>
                      <a:pt x="0" y="363"/>
                      <a:pt x="105" y="467"/>
                      <a:pt x="230" y="467"/>
                    </a:cubicBezTo>
                    <a:lnTo>
                      <a:pt x="2137" y="467"/>
                    </a:lnTo>
                    <a:cubicBezTo>
                      <a:pt x="2263" y="467"/>
                      <a:pt x="2367" y="363"/>
                      <a:pt x="2367" y="230"/>
                    </a:cubicBezTo>
                    <a:cubicBezTo>
                      <a:pt x="2367" y="105"/>
                      <a:pt x="2263" y="1"/>
                      <a:pt x="213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0" name="Google Shape;1419;p25">
                <a:extLst>
                  <a:ext uri="{FF2B5EF4-FFF2-40B4-BE49-F238E27FC236}">
                    <a16:creationId xmlns:a16="http://schemas.microsoft.com/office/drawing/2014/main" id="{FC8D3CF6-70C3-D092-15E2-764F65DE9CD8}"/>
                  </a:ext>
                </a:extLst>
              </p:cNvPr>
              <p:cNvSpPr/>
              <p:nvPr/>
            </p:nvSpPr>
            <p:spPr>
              <a:xfrm>
                <a:off x="5713146" y="4446308"/>
                <a:ext cx="183172" cy="36017"/>
              </a:xfrm>
              <a:custGeom>
                <a:avLst/>
                <a:gdLst/>
                <a:ahLst/>
                <a:cxnLst/>
                <a:rect l="l" t="t" r="r" b="b"/>
                <a:pathLst>
                  <a:path w="2375" h="467" extrusionOk="0">
                    <a:moveTo>
                      <a:pt x="237" y="1"/>
                    </a:moveTo>
                    <a:cubicBezTo>
                      <a:pt x="105" y="1"/>
                      <a:pt x="1" y="105"/>
                      <a:pt x="1" y="230"/>
                    </a:cubicBezTo>
                    <a:cubicBezTo>
                      <a:pt x="1" y="363"/>
                      <a:pt x="105" y="467"/>
                      <a:pt x="237" y="467"/>
                    </a:cubicBezTo>
                    <a:lnTo>
                      <a:pt x="2137" y="467"/>
                    </a:lnTo>
                    <a:cubicBezTo>
                      <a:pt x="2270" y="467"/>
                      <a:pt x="2374" y="363"/>
                      <a:pt x="2374" y="230"/>
                    </a:cubicBezTo>
                    <a:cubicBezTo>
                      <a:pt x="2374" y="105"/>
                      <a:pt x="2270" y="1"/>
                      <a:pt x="213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1" name="Google Shape;1420;p25">
                <a:extLst>
                  <a:ext uri="{FF2B5EF4-FFF2-40B4-BE49-F238E27FC236}">
                    <a16:creationId xmlns:a16="http://schemas.microsoft.com/office/drawing/2014/main" id="{ACEF5F69-CAD5-4BF5-15B1-B69BE5A2C4A7}"/>
                  </a:ext>
                </a:extLst>
              </p:cNvPr>
              <p:cNvSpPr/>
              <p:nvPr/>
            </p:nvSpPr>
            <p:spPr>
              <a:xfrm>
                <a:off x="5742684" y="4410909"/>
                <a:ext cx="182555" cy="36017"/>
              </a:xfrm>
              <a:custGeom>
                <a:avLst/>
                <a:gdLst/>
                <a:ahLst/>
                <a:cxnLst/>
                <a:rect l="l" t="t" r="r" b="b"/>
                <a:pathLst>
                  <a:path w="2367" h="467" extrusionOk="0">
                    <a:moveTo>
                      <a:pt x="230" y="0"/>
                    </a:moveTo>
                    <a:cubicBezTo>
                      <a:pt x="105" y="0"/>
                      <a:pt x="0" y="105"/>
                      <a:pt x="0" y="230"/>
                    </a:cubicBezTo>
                    <a:cubicBezTo>
                      <a:pt x="0" y="362"/>
                      <a:pt x="105" y="467"/>
                      <a:pt x="230" y="467"/>
                    </a:cubicBezTo>
                    <a:lnTo>
                      <a:pt x="2137" y="467"/>
                    </a:lnTo>
                    <a:cubicBezTo>
                      <a:pt x="2263" y="467"/>
                      <a:pt x="2367" y="362"/>
                      <a:pt x="2367" y="230"/>
                    </a:cubicBezTo>
                    <a:cubicBezTo>
                      <a:pt x="2367" y="105"/>
                      <a:pt x="2263" y="0"/>
                      <a:pt x="2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2" name="Google Shape;1421;p25">
                <a:extLst>
                  <a:ext uri="{FF2B5EF4-FFF2-40B4-BE49-F238E27FC236}">
                    <a16:creationId xmlns:a16="http://schemas.microsoft.com/office/drawing/2014/main" id="{FB13FE1F-4015-79A7-F739-334BD3CDBD28}"/>
                  </a:ext>
                </a:extLst>
              </p:cNvPr>
              <p:cNvSpPr/>
              <p:nvPr/>
            </p:nvSpPr>
            <p:spPr>
              <a:xfrm>
                <a:off x="5713146" y="4410909"/>
                <a:ext cx="136974" cy="36017"/>
              </a:xfrm>
              <a:custGeom>
                <a:avLst/>
                <a:gdLst/>
                <a:ahLst/>
                <a:cxnLst/>
                <a:rect l="l" t="t" r="r" b="b"/>
                <a:pathLst>
                  <a:path w="1776" h="467" extrusionOk="0">
                    <a:moveTo>
                      <a:pt x="237" y="0"/>
                    </a:moveTo>
                    <a:cubicBezTo>
                      <a:pt x="105" y="0"/>
                      <a:pt x="1" y="105"/>
                      <a:pt x="1" y="230"/>
                    </a:cubicBezTo>
                    <a:cubicBezTo>
                      <a:pt x="1" y="362"/>
                      <a:pt x="105" y="467"/>
                      <a:pt x="237" y="467"/>
                    </a:cubicBezTo>
                    <a:lnTo>
                      <a:pt x="1546" y="467"/>
                    </a:lnTo>
                    <a:cubicBezTo>
                      <a:pt x="1671" y="467"/>
                      <a:pt x="1776" y="362"/>
                      <a:pt x="1776" y="230"/>
                    </a:cubicBezTo>
                    <a:cubicBezTo>
                      <a:pt x="1776" y="105"/>
                      <a:pt x="1671" y="0"/>
                      <a:pt x="154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 name="Google Shape;1422;p25">
              <a:extLst>
                <a:ext uri="{FF2B5EF4-FFF2-40B4-BE49-F238E27FC236}">
                  <a16:creationId xmlns:a16="http://schemas.microsoft.com/office/drawing/2014/main" id="{E492A19C-F480-3309-8008-7A02F7186EDA}"/>
                </a:ext>
              </a:extLst>
            </p:cNvPr>
            <p:cNvGrpSpPr/>
            <p:nvPr/>
          </p:nvGrpSpPr>
          <p:grpSpPr>
            <a:xfrm>
              <a:off x="5495196" y="3079149"/>
              <a:ext cx="679690" cy="354844"/>
              <a:chOff x="5495196" y="3079149"/>
              <a:chExt cx="679690" cy="354844"/>
            </a:xfrm>
          </p:grpSpPr>
          <p:sp>
            <p:nvSpPr>
              <p:cNvPr id="1801" name="Google Shape;1423;p25">
                <a:extLst>
                  <a:ext uri="{FF2B5EF4-FFF2-40B4-BE49-F238E27FC236}">
                    <a16:creationId xmlns:a16="http://schemas.microsoft.com/office/drawing/2014/main" id="{A2AF4556-5218-76C5-7435-6D59629DE40E}"/>
                  </a:ext>
                </a:extLst>
              </p:cNvPr>
              <p:cNvSpPr/>
              <p:nvPr/>
            </p:nvSpPr>
            <p:spPr>
              <a:xfrm>
                <a:off x="5991715" y="3397976"/>
                <a:ext cx="183172" cy="35478"/>
              </a:xfrm>
              <a:custGeom>
                <a:avLst/>
                <a:gdLst/>
                <a:ahLst/>
                <a:cxnLst/>
                <a:rect l="l" t="t" r="r" b="b"/>
                <a:pathLst>
                  <a:path w="2375" h="460" extrusionOk="0">
                    <a:moveTo>
                      <a:pt x="238" y="0"/>
                    </a:moveTo>
                    <a:cubicBezTo>
                      <a:pt x="105" y="0"/>
                      <a:pt x="1" y="98"/>
                      <a:pt x="1" y="230"/>
                    </a:cubicBezTo>
                    <a:cubicBezTo>
                      <a:pt x="1" y="355"/>
                      <a:pt x="105" y="460"/>
                      <a:pt x="238" y="460"/>
                    </a:cubicBezTo>
                    <a:lnTo>
                      <a:pt x="2138" y="460"/>
                    </a:lnTo>
                    <a:cubicBezTo>
                      <a:pt x="2270" y="460"/>
                      <a:pt x="2374" y="355"/>
                      <a:pt x="2374" y="230"/>
                    </a:cubicBezTo>
                    <a:cubicBezTo>
                      <a:pt x="2374" y="98"/>
                      <a:pt x="2270" y="0"/>
                      <a:pt x="21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2" name="Google Shape;1424;p25">
                <a:extLst>
                  <a:ext uri="{FF2B5EF4-FFF2-40B4-BE49-F238E27FC236}">
                    <a16:creationId xmlns:a16="http://schemas.microsoft.com/office/drawing/2014/main" id="{042F86F7-04A3-ED0B-7003-E42D58926F3D}"/>
                  </a:ext>
                </a:extLst>
              </p:cNvPr>
              <p:cNvSpPr/>
              <p:nvPr/>
            </p:nvSpPr>
            <p:spPr>
              <a:xfrm>
                <a:off x="5961714" y="3397976"/>
                <a:ext cx="183095" cy="35478"/>
              </a:xfrm>
              <a:custGeom>
                <a:avLst/>
                <a:gdLst/>
                <a:ahLst/>
                <a:cxnLst/>
                <a:rect l="l" t="t" r="r" b="b"/>
                <a:pathLst>
                  <a:path w="2374" h="460" extrusionOk="0">
                    <a:moveTo>
                      <a:pt x="237" y="0"/>
                    </a:moveTo>
                    <a:cubicBezTo>
                      <a:pt x="105" y="0"/>
                      <a:pt x="0" y="98"/>
                      <a:pt x="0" y="230"/>
                    </a:cubicBezTo>
                    <a:cubicBezTo>
                      <a:pt x="0" y="355"/>
                      <a:pt x="105" y="460"/>
                      <a:pt x="237" y="460"/>
                    </a:cubicBezTo>
                    <a:lnTo>
                      <a:pt x="2137" y="460"/>
                    </a:lnTo>
                    <a:cubicBezTo>
                      <a:pt x="2269" y="460"/>
                      <a:pt x="2374" y="355"/>
                      <a:pt x="2374" y="230"/>
                    </a:cubicBezTo>
                    <a:cubicBezTo>
                      <a:pt x="2374" y="98"/>
                      <a:pt x="2269" y="0"/>
                      <a:pt x="2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3" name="Google Shape;1425;p25">
                <a:extLst>
                  <a:ext uri="{FF2B5EF4-FFF2-40B4-BE49-F238E27FC236}">
                    <a16:creationId xmlns:a16="http://schemas.microsoft.com/office/drawing/2014/main" id="{5E8C6DBE-FCBA-90AD-B365-E8A5049DEDB0}"/>
                  </a:ext>
                </a:extLst>
              </p:cNvPr>
              <p:cNvSpPr/>
              <p:nvPr/>
            </p:nvSpPr>
            <p:spPr>
              <a:xfrm>
                <a:off x="5991715" y="3362576"/>
                <a:ext cx="183172" cy="35478"/>
              </a:xfrm>
              <a:custGeom>
                <a:avLst/>
                <a:gdLst/>
                <a:ahLst/>
                <a:cxnLst/>
                <a:rect l="l" t="t" r="r" b="b"/>
                <a:pathLst>
                  <a:path w="2375" h="460" extrusionOk="0">
                    <a:moveTo>
                      <a:pt x="238" y="0"/>
                    </a:moveTo>
                    <a:cubicBezTo>
                      <a:pt x="105" y="0"/>
                      <a:pt x="1" y="104"/>
                      <a:pt x="1" y="230"/>
                    </a:cubicBezTo>
                    <a:cubicBezTo>
                      <a:pt x="1" y="355"/>
                      <a:pt x="105" y="459"/>
                      <a:pt x="238" y="459"/>
                    </a:cubicBezTo>
                    <a:lnTo>
                      <a:pt x="2138" y="459"/>
                    </a:lnTo>
                    <a:cubicBezTo>
                      <a:pt x="2270" y="459"/>
                      <a:pt x="2374" y="355"/>
                      <a:pt x="2374" y="230"/>
                    </a:cubicBezTo>
                    <a:cubicBezTo>
                      <a:pt x="2374" y="104"/>
                      <a:pt x="2270" y="0"/>
                      <a:pt x="21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4" name="Google Shape;1426;p25">
                <a:extLst>
                  <a:ext uri="{FF2B5EF4-FFF2-40B4-BE49-F238E27FC236}">
                    <a16:creationId xmlns:a16="http://schemas.microsoft.com/office/drawing/2014/main" id="{E253A02B-837F-C463-1B5E-2735FC477F0E}"/>
                  </a:ext>
                </a:extLst>
              </p:cNvPr>
              <p:cNvSpPr/>
              <p:nvPr/>
            </p:nvSpPr>
            <p:spPr>
              <a:xfrm>
                <a:off x="5961714" y="3362576"/>
                <a:ext cx="183095" cy="35478"/>
              </a:xfrm>
              <a:custGeom>
                <a:avLst/>
                <a:gdLst/>
                <a:ahLst/>
                <a:cxnLst/>
                <a:rect l="l" t="t" r="r" b="b"/>
                <a:pathLst>
                  <a:path w="2374" h="460" extrusionOk="0">
                    <a:moveTo>
                      <a:pt x="237" y="0"/>
                    </a:moveTo>
                    <a:cubicBezTo>
                      <a:pt x="105" y="0"/>
                      <a:pt x="0" y="104"/>
                      <a:pt x="0" y="230"/>
                    </a:cubicBezTo>
                    <a:cubicBezTo>
                      <a:pt x="0" y="355"/>
                      <a:pt x="105" y="459"/>
                      <a:pt x="237" y="459"/>
                    </a:cubicBezTo>
                    <a:lnTo>
                      <a:pt x="2137" y="459"/>
                    </a:lnTo>
                    <a:cubicBezTo>
                      <a:pt x="2269" y="459"/>
                      <a:pt x="2374" y="355"/>
                      <a:pt x="2374" y="230"/>
                    </a:cubicBezTo>
                    <a:cubicBezTo>
                      <a:pt x="2374" y="104"/>
                      <a:pt x="2269" y="0"/>
                      <a:pt x="2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5" name="Google Shape;1427;p25">
                <a:extLst>
                  <a:ext uri="{FF2B5EF4-FFF2-40B4-BE49-F238E27FC236}">
                    <a16:creationId xmlns:a16="http://schemas.microsoft.com/office/drawing/2014/main" id="{F8ED8E35-90F1-8971-A364-78DFA368F0F0}"/>
                  </a:ext>
                </a:extLst>
              </p:cNvPr>
              <p:cNvSpPr/>
              <p:nvPr/>
            </p:nvSpPr>
            <p:spPr>
              <a:xfrm>
                <a:off x="5991715" y="3327100"/>
                <a:ext cx="183172" cy="35555"/>
              </a:xfrm>
              <a:custGeom>
                <a:avLst/>
                <a:gdLst/>
                <a:ahLst/>
                <a:cxnLst/>
                <a:rect l="l" t="t" r="r" b="b"/>
                <a:pathLst>
                  <a:path w="2375" h="461" extrusionOk="0">
                    <a:moveTo>
                      <a:pt x="238" y="1"/>
                    </a:moveTo>
                    <a:cubicBezTo>
                      <a:pt x="105" y="1"/>
                      <a:pt x="1" y="105"/>
                      <a:pt x="1" y="230"/>
                    </a:cubicBezTo>
                    <a:cubicBezTo>
                      <a:pt x="1" y="356"/>
                      <a:pt x="105" y="460"/>
                      <a:pt x="238" y="460"/>
                    </a:cubicBezTo>
                    <a:lnTo>
                      <a:pt x="2138" y="460"/>
                    </a:lnTo>
                    <a:cubicBezTo>
                      <a:pt x="2270" y="460"/>
                      <a:pt x="2374" y="356"/>
                      <a:pt x="2374" y="230"/>
                    </a:cubicBezTo>
                    <a:cubicBezTo>
                      <a:pt x="2374" y="105"/>
                      <a:pt x="2270" y="1"/>
                      <a:pt x="21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6" name="Google Shape;1428;p25">
                <a:extLst>
                  <a:ext uri="{FF2B5EF4-FFF2-40B4-BE49-F238E27FC236}">
                    <a16:creationId xmlns:a16="http://schemas.microsoft.com/office/drawing/2014/main" id="{6A582DA8-F145-35B9-FD81-390EB51027AE}"/>
                  </a:ext>
                </a:extLst>
              </p:cNvPr>
              <p:cNvSpPr/>
              <p:nvPr/>
            </p:nvSpPr>
            <p:spPr>
              <a:xfrm>
                <a:off x="5961714" y="3327100"/>
                <a:ext cx="117076" cy="35555"/>
              </a:xfrm>
              <a:custGeom>
                <a:avLst/>
                <a:gdLst/>
                <a:ahLst/>
                <a:cxnLst/>
                <a:rect l="l" t="t" r="r" b="b"/>
                <a:pathLst>
                  <a:path w="1518" h="461" extrusionOk="0">
                    <a:moveTo>
                      <a:pt x="237" y="1"/>
                    </a:moveTo>
                    <a:cubicBezTo>
                      <a:pt x="105" y="1"/>
                      <a:pt x="0" y="105"/>
                      <a:pt x="0" y="230"/>
                    </a:cubicBezTo>
                    <a:cubicBezTo>
                      <a:pt x="0" y="356"/>
                      <a:pt x="105" y="460"/>
                      <a:pt x="237" y="460"/>
                    </a:cubicBezTo>
                    <a:lnTo>
                      <a:pt x="1288" y="460"/>
                    </a:lnTo>
                    <a:cubicBezTo>
                      <a:pt x="1413" y="460"/>
                      <a:pt x="1518" y="356"/>
                      <a:pt x="1518" y="230"/>
                    </a:cubicBezTo>
                    <a:cubicBezTo>
                      <a:pt x="1518" y="105"/>
                      <a:pt x="1413" y="1"/>
                      <a:pt x="128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7" name="Google Shape;1429;p25">
                <a:extLst>
                  <a:ext uri="{FF2B5EF4-FFF2-40B4-BE49-F238E27FC236}">
                    <a16:creationId xmlns:a16="http://schemas.microsoft.com/office/drawing/2014/main" id="{2CC3E5B5-8F4E-1485-E774-00C75DE9C521}"/>
                  </a:ext>
                </a:extLst>
              </p:cNvPr>
              <p:cNvSpPr/>
              <p:nvPr/>
            </p:nvSpPr>
            <p:spPr>
              <a:xfrm>
                <a:off x="5991715" y="3291700"/>
                <a:ext cx="183172" cy="35478"/>
              </a:xfrm>
              <a:custGeom>
                <a:avLst/>
                <a:gdLst/>
                <a:ahLst/>
                <a:cxnLst/>
                <a:rect l="l" t="t" r="r" b="b"/>
                <a:pathLst>
                  <a:path w="2375" h="460" extrusionOk="0">
                    <a:moveTo>
                      <a:pt x="238" y="0"/>
                    </a:moveTo>
                    <a:cubicBezTo>
                      <a:pt x="105" y="0"/>
                      <a:pt x="1" y="105"/>
                      <a:pt x="1" y="230"/>
                    </a:cubicBezTo>
                    <a:cubicBezTo>
                      <a:pt x="1" y="355"/>
                      <a:pt x="105" y="460"/>
                      <a:pt x="238" y="460"/>
                    </a:cubicBezTo>
                    <a:lnTo>
                      <a:pt x="2138" y="460"/>
                    </a:lnTo>
                    <a:cubicBezTo>
                      <a:pt x="2270" y="460"/>
                      <a:pt x="2374" y="355"/>
                      <a:pt x="2374" y="230"/>
                    </a:cubicBezTo>
                    <a:cubicBezTo>
                      <a:pt x="2374" y="105"/>
                      <a:pt x="2270" y="0"/>
                      <a:pt x="21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8" name="Google Shape;1430;p25">
                <a:extLst>
                  <a:ext uri="{FF2B5EF4-FFF2-40B4-BE49-F238E27FC236}">
                    <a16:creationId xmlns:a16="http://schemas.microsoft.com/office/drawing/2014/main" id="{7B446173-58D8-2AAB-51DB-EFCC00A717C5}"/>
                  </a:ext>
                </a:extLst>
              </p:cNvPr>
              <p:cNvSpPr/>
              <p:nvPr/>
            </p:nvSpPr>
            <p:spPr>
              <a:xfrm>
                <a:off x="5961714" y="3291700"/>
                <a:ext cx="183095" cy="35478"/>
              </a:xfrm>
              <a:custGeom>
                <a:avLst/>
                <a:gdLst/>
                <a:ahLst/>
                <a:cxnLst/>
                <a:rect l="l" t="t" r="r" b="b"/>
                <a:pathLst>
                  <a:path w="2374" h="460" extrusionOk="0">
                    <a:moveTo>
                      <a:pt x="237" y="0"/>
                    </a:moveTo>
                    <a:cubicBezTo>
                      <a:pt x="105" y="0"/>
                      <a:pt x="0" y="105"/>
                      <a:pt x="0" y="230"/>
                    </a:cubicBezTo>
                    <a:cubicBezTo>
                      <a:pt x="0" y="355"/>
                      <a:pt x="105" y="460"/>
                      <a:pt x="237" y="460"/>
                    </a:cubicBezTo>
                    <a:lnTo>
                      <a:pt x="2137" y="460"/>
                    </a:lnTo>
                    <a:cubicBezTo>
                      <a:pt x="2269" y="460"/>
                      <a:pt x="2374" y="355"/>
                      <a:pt x="2374" y="230"/>
                    </a:cubicBezTo>
                    <a:cubicBezTo>
                      <a:pt x="2374" y="105"/>
                      <a:pt x="2269" y="0"/>
                      <a:pt x="2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9" name="Google Shape;1431;p25">
                <a:extLst>
                  <a:ext uri="{FF2B5EF4-FFF2-40B4-BE49-F238E27FC236}">
                    <a16:creationId xmlns:a16="http://schemas.microsoft.com/office/drawing/2014/main" id="{E822C650-6287-3375-ECF2-3043454C81CE}"/>
                  </a:ext>
                </a:extLst>
              </p:cNvPr>
              <p:cNvSpPr/>
              <p:nvPr/>
            </p:nvSpPr>
            <p:spPr>
              <a:xfrm>
                <a:off x="5991715" y="3256224"/>
                <a:ext cx="183172" cy="35555"/>
              </a:xfrm>
              <a:custGeom>
                <a:avLst/>
                <a:gdLst/>
                <a:ahLst/>
                <a:cxnLst/>
                <a:rect l="l" t="t" r="r" b="b"/>
                <a:pathLst>
                  <a:path w="2375" h="461" extrusionOk="0">
                    <a:moveTo>
                      <a:pt x="238" y="1"/>
                    </a:moveTo>
                    <a:cubicBezTo>
                      <a:pt x="105" y="1"/>
                      <a:pt x="1" y="105"/>
                      <a:pt x="1" y="231"/>
                    </a:cubicBezTo>
                    <a:cubicBezTo>
                      <a:pt x="1" y="356"/>
                      <a:pt x="105" y="460"/>
                      <a:pt x="238" y="460"/>
                    </a:cubicBezTo>
                    <a:lnTo>
                      <a:pt x="2138" y="460"/>
                    </a:lnTo>
                    <a:cubicBezTo>
                      <a:pt x="2270" y="460"/>
                      <a:pt x="2374" y="356"/>
                      <a:pt x="2374" y="231"/>
                    </a:cubicBezTo>
                    <a:cubicBezTo>
                      <a:pt x="2374" y="105"/>
                      <a:pt x="2270" y="1"/>
                      <a:pt x="21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0" name="Google Shape;1432;p25">
                <a:extLst>
                  <a:ext uri="{FF2B5EF4-FFF2-40B4-BE49-F238E27FC236}">
                    <a16:creationId xmlns:a16="http://schemas.microsoft.com/office/drawing/2014/main" id="{2904210F-49CC-B2F8-3BC0-1FFD8A613841}"/>
                  </a:ext>
                </a:extLst>
              </p:cNvPr>
              <p:cNvSpPr/>
              <p:nvPr/>
            </p:nvSpPr>
            <p:spPr>
              <a:xfrm>
                <a:off x="5961714" y="3256224"/>
                <a:ext cx="157875" cy="35555"/>
              </a:xfrm>
              <a:custGeom>
                <a:avLst/>
                <a:gdLst/>
                <a:ahLst/>
                <a:cxnLst/>
                <a:rect l="l" t="t" r="r" b="b"/>
                <a:pathLst>
                  <a:path w="2047" h="461" extrusionOk="0">
                    <a:moveTo>
                      <a:pt x="237" y="1"/>
                    </a:moveTo>
                    <a:cubicBezTo>
                      <a:pt x="105" y="1"/>
                      <a:pt x="0" y="105"/>
                      <a:pt x="0" y="231"/>
                    </a:cubicBezTo>
                    <a:cubicBezTo>
                      <a:pt x="0" y="356"/>
                      <a:pt x="105" y="460"/>
                      <a:pt x="237" y="460"/>
                    </a:cubicBezTo>
                    <a:lnTo>
                      <a:pt x="1810" y="460"/>
                    </a:lnTo>
                    <a:cubicBezTo>
                      <a:pt x="1942" y="460"/>
                      <a:pt x="2047" y="356"/>
                      <a:pt x="2047" y="231"/>
                    </a:cubicBezTo>
                    <a:cubicBezTo>
                      <a:pt x="2047" y="105"/>
                      <a:pt x="1942" y="1"/>
                      <a:pt x="181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1" name="Google Shape;1433;p25">
                <a:extLst>
                  <a:ext uri="{FF2B5EF4-FFF2-40B4-BE49-F238E27FC236}">
                    <a16:creationId xmlns:a16="http://schemas.microsoft.com/office/drawing/2014/main" id="{E97120A1-362A-56BF-8D86-1CB76F116B86}"/>
                  </a:ext>
                </a:extLst>
              </p:cNvPr>
              <p:cNvSpPr/>
              <p:nvPr/>
            </p:nvSpPr>
            <p:spPr>
              <a:xfrm>
                <a:off x="5991715" y="3220824"/>
                <a:ext cx="183172" cy="35478"/>
              </a:xfrm>
              <a:custGeom>
                <a:avLst/>
                <a:gdLst/>
                <a:ahLst/>
                <a:cxnLst/>
                <a:rect l="l" t="t" r="r" b="b"/>
                <a:pathLst>
                  <a:path w="2375" h="460" extrusionOk="0">
                    <a:moveTo>
                      <a:pt x="238" y="1"/>
                    </a:moveTo>
                    <a:cubicBezTo>
                      <a:pt x="105" y="1"/>
                      <a:pt x="1" y="105"/>
                      <a:pt x="1" y="230"/>
                    </a:cubicBezTo>
                    <a:cubicBezTo>
                      <a:pt x="1" y="362"/>
                      <a:pt x="105" y="460"/>
                      <a:pt x="238" y="460"/>
                    </a:cubicBezTo>
                    <a:lnTo>
                      <a:pt x="2138" y="460"/>
                    </a:lnTo>
                    <a:cubicBezTo>
                      <a:pt x="2270" y="460"/>
                      <a:pt x="2374" y="362"/>
                      <a:pt x="2374" y="230"/>
                    </a:cubicBezTo>
                    <a:cubicBezTo>
                      <a:pt x="2374" y="105"/>
                      <a:pt x="2270" y="1"/>
                      <a:pt x="21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2" name="Google Shape;1434;p25">
                <a:extLst>
                  <a:ext uri="{FF2B5EF4-FFF2-40B4-BE49-F238E27FC236}">
                    <a16:creationId xmlns:a16="http://schemas.microsoft.com/office/drawing/2014/main" id="{316250A6-037E-24BE-3874-47D24FE58FEC}"/>
                  </a:ext>
                </a:extLst>
              </p:cNvPr>
              <p:cNvSpPr/>
              <p:nvPr/>
            </p:nvSpPr>
            <p:spPr>
              <a:xfrm>
                <a:off x="5961714" y="3220824"/>
                <a:ext cx="183095" cy="35478"/>
              </a:xfrm>
              <a:custGeom>
                <a:avLst/>
                <a:gdLst/>
                <a:ahLst/>
                <a:cxnLst/>
                <a:rect l="l" t="t" r="r" b="b"/>
                <a:pathLst>
                  <a:path w="2374" h="460" extrusionOk="0">
                    <a:moveTo>
                      <a:pt x="237" y="1"/>
                    </a:moveTo>
                    <a:cubicBezTo>
                      <a:pt x="105" y="1"/>
                      <a:pt x="0" y="105"/>
                      <a:pt x="0" y="230"/>
                    </a:cubicBezTo>
                    <a:cubicBezTo>
                      <a:pt x="0" y="362"/>
                      <a:pt x="105" y="460"/>
                      <a:pt x="237" y="460"/>
                    </a:cubicBezTo>
                    <a:lnTo>
                      <a:pt x="2137" y="460"/>
                    </a:lnTo>
                    <a:cubicBezTo>
                      <a:pt x="2269" y="460"/>
                      <a:pt x="2374" y="362"/>
                      <a:pt x="2374" y="230"/>
                    </a:cubicBezTo>
                    <a:cubicBezTo>
                      <a:pt x="2374" y="105"/>
                      <a:pt x="2269" y="1"/>
                      <a:pt x="213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3" name="Google Shape;1435;p25">
                <a:extLst>
                  <a:ext uri="{FF2B5EF4-FFF2-40B4-BE49-F238E27FC236}">
                    <a16:creationId xmlns:a16="http://schemas.microsoft.com/office/drawing/2014/main" id="{CBEFD17A-C380-CA74-9970-3AE12D2A2714}"/>
                  </a:ext>
                </a:extLst>
              </p:cNvPr>
              <p:cNvSpPr/>
              <p:nvPr/>
            </p:nvSpPr>
            <p:spPr>
              <a:xfrm>
                <a:off x="5991715" y="3185425"/>
                <a:ext cx="183172" cy="35478"/>
              </a:xfrm>
              <a:custGeom>
                <a:avLst/>
                <a:gdLst/>
                <a:ahLst/>
                <a:cxnLst/>
                <a:rect l="l" t="t" r="r" b="b"/>
                <a:pathLst>
                  <a:path w="2375" h="460" extrusionOk="0">
                    <a:moveTo>
                      <a:pt x="238" y="0"/>
                    </a:moveTo>
                    <a:cubicBezTo>
                      <a:pt x="105" y="0"/>
                      <a:pt x="1" y="105"/>
                      <a:pt x="1" y="230"/>
                    </a:cubicBezTo>
                    <a:cubicBezTo>
                      <a:pt x="1" y="362"/>
                      <a:pt x="105" y="460"/>
                      <a:pt x="238" y="460"/>
                    </a:cubicBezTo>
                    <a:lnTo>
                      <a:pt x="2138" y="460"/>
                    </a:lnTo>
                    <a:cubicBezTo>
                      <a:pt x="2270" y="460"/>
                      <a:pt x="2374" y="362"/>
                      <a:pt x="2374" y="230"/>
                    </a:cubicBezTo>
                    <a:cubicBezTo>
                      <a:pt x="2374" y="105"/>
                      <a:pt x="2270" y="0"/>
                      <a:pt x="21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4" name="Google Shape;1436;p25">
                <a:extLst>
                  <a:ext uri="{FF2B5EF4-FFF2-40B4-BE49-F238E27FC236}">
                    <a16:creationId xmlns:a16="http://schemas.microsoft.com/office/drawing/2014/main" id="{07CEF6C1-9A94-C1BF-0FA7-DC5611F75854}"/>
                  </a:ext>
                </a:extLst>
              </p:cNvPr>
              <p:cNvSpPr/>
              <p:nvPr/>
            </p:nvSpPr>
            <p:spPr>
              <a:xfrm>
                <a:off x="5962793" y="3185425"/>
                <a:ext cx="157335" cy="35478"/>
              </a:xfrm>
              <a:custGeom>
                <a:avLst/>
                <a:gdLst/>
                <a:ahLst/>
                <a:cxnLst/>
                <a:rect l="l" t="t" r="r" b="b"/>
                <a:pathLst>
                  <a:path w="2040" h="460" extrusionOk="0">
                    <a:moveTo>
                      <a:pt x="230" y="0"/>
                    </a:moveTo>
                    <a:cubicBezTo>
                      <a:pt x="105" y="0"/>
                      <a:pt x="0" y="105"/>
                      <a:pt x="0" y="230"/>
                    </a:cubicBezTo>
                    <a:cubicBezTo>
                      <a:pt x="0" y="362"/>
                      <a:pt x="105" y="460"/>
                      <a:pt x="230" y="460"/>
                    </a:cubicBezTo>
                    <a:lnTo>
                      <a:pt x="1803" y="460"/>
                    </a:lnTo>
                    <a:cubicBezTo>
                      <a:pt x="1935" y="460"/>
                      <a:pt x="2039" y="362"/>
                      <a:pt x="2039" y="230"/>
                    </a:cubicBezTo>
                    <a:cubicBezTo>
                      <a:pt x="2039" y="105"/>
                      <a:pt x="1935" y="0"/>
                      <a:pt x="180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5" name="Google Shape;1437;p25">
                <a:extLst>
                  <a:ext uri="{FF2B5EF4-FFF2-40B4-BE49-F238E27FC236}">
                    <a16:creationId xmlns:a16="http://schemas.microsoft.com/office/drawing/2014/main" id="{877DCA86-AB56-380F-31D9-F3ECAF0756C0}"/>
                  </a:ext>
                </a:extLst>
              </p:cNvPr>
              <p:cNvSpPr/>
              <p:nvPr/>
            </p:nvSpPr>
            <p:spPr>
              <a:xfrm>
                <a:off x="5991715" y="3149948"/>
                <a:ext cx="183172" cy="36094"/>
              </a:xfrm>
              <a:custGeom>
                <a:avLst/>
                <a:gdLst/>
                <a:ahLst/>
                <a:cxnLst/>
                <a:rect l="l" t="t" r="r" b="b"/>
                <a:pathLst>
                  <a:path w="2375" h="468" extrusionOk="0">
                    <a:moveTo>
                      <a:pt x="238" y="1"/>
                    </a:moveTo>
                    <a:cubicBezTo>
                      <a:pt x="105" y="1"/>
                      <a:pt x="1" y="105"/>
                      <a:pt x="1" y="230"/>
                    </a:cubicBezTo>
                    <a:cubicBezTo>
                      <a:pt x="1" y="363"/>
                      <a:pt x="105" y="467"/>
                      <a:pt x="238" y="467"/>
                    </a:cubicBezTo>
                    <a:lnTo>
                      <a:pt x="2138" y="467"/>
                    </a:lnTo>
                    <a:cubicBezTo>
                      <a:pt x="2270" y="467"/>
                      <a:pt x="2374" y="363"/>
                      <a:pt x="2374" y="230"/>
                    </a:cubicBezTo>
                    <a:cubicBezTo>
                      <a:pt x="2374" y="105"/>
                      <a:pt x="2270" y="1"/>
                      <a:pt x="21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6" name="Google Shape;1438;p25">
                <a:extLst>
                  <a:ext uri="{FF2B5EF4-FFF2-40B4-BE49-F238E27FC236}">
                    <a16:creationId xmlns:a16="http://schemas.microsoft.com/office/drawing/2014/main" id="{A3AAB429-E4E3-9FC6-F17F-59A85532F5BA}"/>
                  </a:ext>
                </a:extLst>
              </p:cNvPr>
              <p:cNvSpPr/>
              <p:nvPr/>
            </p:nvSpPr>
            <p:spPr>
              <a:xfrm>
                <a:off x="5962793" y="3149948"/>
                <a:ext cx="182555" cy="36094"/>
              </a:xfrm>
              <a:custGeom>
                <a:avLst/>
                <a:gdLst/>
                <a:ahLst/>
                <a:cxnLst/>
                <a:rect l="l" t="t" r="r" b="b"/>
                <a:pathLst>
                  <a:path w="2367" h="468" extrusionOk="0">
                    <a:moveTo>
                      <a:pt x="230" y="1"/>
                    </a:moveTo>
                    <a:cubicBezTo>
                      <a:pt x="105" y="1"/>
                      <a:pt x="0" y="105"/>
                      <a:pt x="0" y="230"/>
                    </a:cubicBezTo>
                    <a:cubicBezTo>
                      <a:pt x="0" y="363"/>
                      <a:pt x="105" y="467"/>
                      <a:pt x="230" y="467"/>
                    </a:cubicBezTo>
                    <a:lnTo>
                      <a:pt x="2137" y="467"/>
                    </a:lnTo>
                    <a:cubicBezTo>
                      <a:pt x="2262" y="467"/>
                      <a:pt x="2367" y="363"/>
                      <a:pt x="2367" y="230"/>
                    </a:cubicBezTo>
                    <a:cubicBezTo>
                      <a:pt x="2367" y="105"/>
                      <a:pt x="2262" y="1"/>
                      <a:pt x="213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7" name="Google Shape;1439;p25">
                <a:extLst>
                  <a:ext uri="{FF2B5EF4-FFF2-40B4-BE49-F238E27FC236}">
                    <a16:creationId xmlns:a16="http://schemas.microsoft.com/office/drawing/2014/main" id="{1E675E28-7AA7-C220-31C8-9E2D9441AD91}"/>
                  </a:ext>
                </a:extLst>
              </p:cNvPr>
              <p:cNvSpPr/>
              <p:nvPr/>
            </p:nvSpPr>
            <p:spPr>
              <a:xfrm>
                <a:off x="5991715" y="3114549"/>
                <a:ext cx="183172" cy="36017"/>
              </a:xfrm>
              <a:custGeom>
                <a:avLst/>
                <a:gdLst/>
                <a:ahLst/>
                <a:cxnLst/>
                <a:rect l="l" t="t" r="r" b="b"/>
                <a:pathLst>
                  <a:path w="2375" h="467" extrusionOk="0">
                    <a:moveTo>
                      <a:pt x="238" y="0"/>
                    </a:moveTo>
                    <a:cubicBezTo>
                      <a:pt x="105" y="0"/>
                      <a:pt x="1" y="105"/>
                      <a:pt x="1" y="230"/>
                    </a:cubicBezTo>
                    <a:cubicBezTo>
                      <a:pt x="1" y="362"/>
                      <a:pt x="105" y="467"/>
                      <a:pt x="238" y="467"/>
                    </a:cubicBezTo>
                    <a:lnTo>
                      <a:pt x="2138" y="467"/>
                    </a:lnTo>
                    <a:cubicBezTo>
                      <a:pt x="2270" y="467"/>
                      <a:pt x="2374" y="362"/>
                      <a:pt x="2374" y="230"/>
                    </a:cubicBezTo>
                    <a:cubicBezTo>
                      <a:pt x="2374" y="105"/>
                      <a:pt x="2270" y="0"/>
                      <a:pt x="21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8" name="Google Shape;1440;p25">
                <a:extLst>
                  <a:ext uri="{FF2B5EF4-FFF2-40B4-BE49-F238E27FC236}">
                    <a16:creationId xmlns:a16="http://schemas.microsoft.com/office/drawing/2014/main" id="{D82D5F9A-D44C-5C1E-BC7B-0763417FFEB4}"/>
                  </a:ext>
                </a:extLst>
              </p:cNvPr>
              <p:cNvSpPr/>
              <p:nvPr/>
            </p:nvSpPr>
            <p:spPr>
              <a:xfrm>
                <a:off x="5962793" y="3114549"/>
                <a:ext cx="182555" cy="36017"/>
              </a:xfrm>
              <a:custGeom>
                <a:avLst/>
                <a:gdLst/>
                <a:ahLst/>
                <a:cxnLst/>
                <a:rect l="l" t="t" r="r" b="b"/>
                <a:pathLst>
                  <a:path w="2367" h="467" extrusionOk="0">
                    <a:moveTo>
                      <a:pt x="230" y="0"/>
                    </a:moveTo>
                    <a:cubicBezTo>
                      <a:pt x="105" y="0"/>
                      <a:pt x="0" y="105"/>
                      <a:pt x="0" y="230"/>
                    </a:cubicBezTo>
                    <a:cubicBezTo>
                      <a:pt x="0" y="362"/>
                      <a:pt x="105" y="467"/>
                      <a:pt x="230" y="467"/>
                    </a:cubicBezTo>
                    <a:lnTo>
                      <a:pt x="2137" y="467"/>
                    </a:lnTo>
                    <a:cubicBezTo>
                      <a:pt x="2262" y="467"/>
                      <a:pt x="2367" y="362"/>
                      <a:pt x="2367" y="230"/>
                    </a:cubicBezTo>
                    <a:cubicBezTo>
                      <a:pt x="2367" y="105"/>
                      <a:pt x="2262" y="0"/>
                      <a:pt x="2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9" name="Google Shape;1441;p25">
                <a:extLst>
                  <a:ext uri="{FF2B5EF4-FFF2-40B4-BE49-F238E27FC236}">
                    <a16:creationId xmlns:a16="http://schemas.microsoft.com/office/drawing/2014/main" id="{C7539D78-69FB-DEDC-BBDC-60F009A4EC64}"/>
                  </a:ext>
                </a:extLst>
              </p:cNvPr>
              <p:cNvSpPr/>
              <p:nvPr/>
            </p:nvSpPr>
            <p:spPr>
              <a:xfrm>
                <a:off x="5991715" y="3079149"/>
                <a:ext cx="183172" cy="36017"/>
              </a:xfrm>
              <a:custGeom>
                <a:avLst/>
                <a:gdLst/>
                <a:ahLst/>
                <a:cxnLst/>
                <a:rect l="l" t="t" r="r" b="b"/>
                <a:pathLst>
                  <a:path w="2375" h="467" extrusionOk="0">
                    <a:moveTo>
                      <a:pt x="238" y="0"/>
                    </a:moveTo>
                    <a:cubicBezTo>
                      <a:pt x="105" y="0"/>
                      <a:pt x="1" y="104"/>
                      <a:pt x="1" y="230"/>
                    </a:cubicBezTo>
                    <a:cubicBezTo>
                      <a:pt x="1" y="362"/>
                      <a:pt x="105" y="466"/>
                      <a:pt x="238" y="466"/>
                    </a:cubicBezTo>
                    <a:lnTo>
                      <a:pt x="2138" y="466"/>
                    </a:lnTo>
                    <a:cubicBezTo>
                      <a:pt x="2270" y="466"/>
                      <a:pt x="2374" y="362"/>
                      <a:pt x="2374" y="230"/>
                    </a:cubicBezTo>
                    <a:cubicBezTo>
                      <a:pt x="2374" y="104"/>
                      <a:pt x="2270" y="0"/>
                      <a:pt x="21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0" name="Google Shape;1442;p25">
                <a:extLst>
                  <a:ext uri="{FF2B5EF4-FFF2-40B4-BE49-F238E27FC236}">
                    <a16:creationId xmlns:a16="http://schemas.microsoft.com/office/drawing/2014/main" id="{810EEED3-0969-E970-7E37-9557A5EB9792}"/>
                  </a:ext>
                </a:extLst>
              </p:cNvPr>
              <p:cNvSpPr/>
              <p:nvPr/>
            </p:nvSpPr>
            <p:spPr>
              <a:xfrm>
                <a:off x="5962793" y="3079149"/>
                <a:ext cx="136897" cy="36017"/>
              </a:xfrm>
              <a:custGeom>
                <a:avLst/>
                <a:gdLst/>
                <a:ahLst/>
                <a:cxnLst/>
                <a:rect l="l" t="t" r="r" b="b"/>
                <a:pathLst>
                  <a:path w="1775" h="467" extrusionOk="0">
                    <a:moveTo>
                      <a:pt x="230" y="0"/>
                    </a:moveTo>
                    <a:cubicBezTo>
                      <a:pt x="105" y="0"/>
                      <a:pt x="0" y="104"/>
                      <a:pt x="0" y="230"/>
                    </a:cubicBezTo>
                    <a:cubicBezTo>
                      <a:pt x="0" y="362"/>
                      <a:pt x="105" y="466"/>
                      <a:pt x="230" y="466"/>
                    </a:cubicBezTo>
                    <a:lnTo>
                      <a:pt x="1538" y="466"/>
                    </a:lnTo>
                    <a:cubicBezTo>
                      <a:pt x="1671" y="466"/>
                      <a:pt x="1775" y="362"/>
                      <a:pt x="1775" y="230"/>
                    </a:cubicBezTo>
                    <a:cubicBezTo>
                      <a:pt x="1775" y="104"/>
                      <a:pt x="1671" y="0"/>
                      <a:pt x="15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1" name="Google Shape;1443;p25">
                <a:extLst>
                  <a:ext uri="{FF2B5EF4-FFF2-40B4-BE49-F238E27FC236}">
                    <a16:creationId xmlns:a16="http://schemas.microsoft.com/office/drawing/2014/main" id="{5A801FB4-4BDA-5E19-712D-5818688A58F8}"/>
                  </a:ext>
                </a:extLst>
              </p:cNvPr>
              <p:cNvSpPr/>
              <p:nvPr/>
            </p:nvSpPr>
            <p:spPr>
              <a:xfrm>
                <a:off x="5525274" y="3397976"/>
                <a:ext cx="183095" cy="36017"/>
              </a:xfrm>
              <a:custGeom>
                <a:avLst/>
                <a:gdLst/>
                <a:ahLst/>
                <a:cxnLst/>
                <a:rect l="l" t="t" r="r" b="b"/>
                <a:pathLst>
                  <a:path w="2374" h="467" extrusionOk="0">
                    <a:moveTo>
                      <a:pt x="237" y="0"/>
                    </a:moveTo>
                    <a:cubicBezTo>
                      <a:pt x="105" y="0"/>
                      <a:pt x="1" y="105"/>
                      <a:pt x="1" y="230"/>
                    </a:cubicBezTo>
                    <a:cubicBezTo>
                      <a:pt x="1" y="362"/>
                      <a:pt x="105" y="467"/>
                      <a:pt x="237" y="467"/>
                    </a:cubicBezTo>
                    <a:lnTo>
                      <a:pt x="2144" y="467"/>
                    </a:lnTo>
                    <a:cubicBezTo>
                      <a:pt x="2270" y="467"/>
                      <a:pt x="2374" y="362"/>
                      <a:pt x="2374" y="230"/>
                    </a:cubicBezTo>
                    <a:cubicBezTo>
                      <a:pt x="2374" y="105"/>
                      <a:pt x="2270" y="0"/>
                      <a:pt x="214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2" name="Google Shape;1444;p25">
                <a:extLst>
                  <a:ext uri="{FF2B5EF4-FFF2-40B4-BE49-F238E27FC236}">
                    <a16:creationId xmlns:a16="http://schemas.microsoft.com/office/drawing/2014/main" id="{2AF22007-49BA-CA09-F2D8-E890774422EB}"/>
                  </a:ext>
                </a:extLst>
              </p:cNvPr>
              <p:cNvSpPr/>
              <p:nvPr/>
            </p:nvSpPr>
            <p:spPr>
              <a:xfrm>
                <a:off x="5495196" y="3397976"/>
                <a:ext cx="157952" cy="36017"/>
              </a:xfrm>
              <a:custGeom>
                <a:avLst/>
                <a:gdLst/>
                <a:ahLst/>
                <a:cxnLst/>
                <a:rect l="l" t="t" r="r" b="b"/>
                <a:pathLst>
                  <a:path w="2048" h="467" extrusionOk="0">
                    <a:moveTo>
                      <a:pt x="237" y="0"/>
                    </a:moveTo>
                    <a:cubicBezTo>
                      <a:pt x="105" y="0"/>
                      <a:pt x="1" y="105"/>
                      <a:pt x="1" y="230"/>
                    </a:cubicBezTo>
                    <a:cubicBezTo>
                      <a:pt x="1" y="362"/>
                      <a:pt x="105" y="467"/>
                      <a:pt x="237" y="467"/>
                    </a:cubicBezTo>
                    <a:lnTo>
                      <a:pt x="1810" y="467"/>
                    </a:lnTo>
                    <a:cubicBezTo>
                      <a:pt x="1943" y="467"/>
                      <a:pt x="2047" y="362"/>
                      <a:pt x="2047" y="230"/>
                    </a:cubicBezTo>
                    <a:cubicBezTo>
                      <a:pt x="2047" y="105"/>
                      <a:pt x="1943" y="0"/>
                      <a:pt x="181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3" name="Google Shape;1445;p25">
                <a:extLst>
                  <a:ext uri="{FF2B5EF4-FFF2-40B4-BE49-F238E27FC236}">
                    <a16:creationId xmlns:a16="http://schemas.microsoft.com/office/drawing/2014/main" id="{F099AF92-4671-1549-5E74-CC299342F1A6}"/>
                  </a:ext>
                </a:extLst>
              </p:cNvPr>
              <p:cNvSpPr/>
              <p:nvPr/>
            </p:nvSpPr>
            <p:spPr>
              <a:xfrm>
                <a:off x="5525274" y="3362576"/>
                <a:ext cx="183095" cy="36017"/>
              </a:xfrm>
              <a:custGeom>
                <a:avLst/>
                <a:gdLst/>
                <a:ahLst/>
                <a:cxnLst/>
                <a:rect l="l" t="t" r="r" b="b"/>
                <a:pathLst>
                  <a:path w="2374" h="467" extrusionOk="0">
                    <a:moveTo>
                      <a:pt x="237" y="0"/>
                    </a:moveTo>
                    <a:cubicBezTo>
                      <a:pt x="105" y="0"/>
                      <a:pt x="1" y="104"/>
                      <a:pt x="1" y="230"/>
                    </a:cubicBezTo>
                    <a:cubicBezTo>
                      <a:pt x="1" y="362"/>
                      <a:pt x="105" y="466"/>
                      <a:pt x="237" y="466"/>
                    </a:cubicBezTo>
                    <a:lnTo>
                      <a:pt x="2144" y="466"/>
                    </a:lnTo>
                    <a:cubicBezTo>
                      <a:pt x="2270" y="466"/>
                      <a:pt x="2374" y="362"/>
                      <a:pt x="2374" y="230"/>
                    </a:cubicBezTo>
                    <a:cubicBezTo>
                      <a:pt x="2374" y="104"/>
                      <a:pt x="2270" y="0"/>
                      <a:pt x="214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4" name="Google Shape;1446;p25">
                <a:extLst>
                  <a:ext uri="{FF2B5EF4-FFF2-40B4-BE49-F238E27FC236}">
                    <a16:creationId xmlns:a16="http://schemas.microsoft.com/office/drawing/2014/main" id="{A5008129-AE9C-14A2-CDCA-2FBC02B04CE4}"/>
                  </a:ext>
                </a:extLst>
              </p:cNvPr>
              <p:cNvSpPr/>
              <p:nvPr/>
            </p:nvSpPr>
            <p:spPr>
              <a:xfrm>
                <a:off x="5495196" y="3362576"/>
                <a:ext cx="183172" cy="36017"/>
              </a:xfrm>
              <a:custGeom>
                <a:avLst/>
                <a:gdLst/>
                <a:ahLst/>
                <a:cxnLst/>
                <a:rect l="l" t="t" r="r" b="b"/>
                <a:pathLst>
                  <a:path w="2375" h="467" extrusionOk="0">
                    <a:moveTo>
                      <a:pt x="237" y="0"/>
                    </a:moveTo>
                    <a:cubicBezTo>
                      <a:pt x="105" y="0"/>
                      <a:pt x="1" y="104"/>
                      <a:pt x="1" y="230"/>
                    </a:cubicBezTo>
                    <a:cubicBezTo>
                      <a:pt x="1" y="362"/>
                      <a:pt x="105" y="466"/>
                      <a:pt x="237" y="466"/>
                    </a:cubicBezTo>
                    <a:lnTo>
                      <a:pt x="2138" y="466"/>
                    </a:lnTo>
                    <a:cubicBezTo>
                      <a:pt x="2270" y="466"/>
                      <a:pt x="2374" y="362"/>
                      <a:pt x="2374" y="230"/>
                    </a:cubicBezTo>
                    <a:cubicBezTo>
                      <a:pt x="2374" y="104"/>
                      <a:pt x="2270" y="0"/>
                      <a:pt x="21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5" name="Google Shape;1447;p25">
                <a:extLst>
                  <a:ext uri="{FF2B5EF4-FFF2-40B4-BE49-F238E27FC236}">
                    <a16:creationId xmlns:a16="http://schemas.microsoft.com/office/drawing/2014/main" id="{7950D821-1276-9026-E2FC-0270A36AF569}"/>
                  </a:ext>
                </a:extLst>
              </p:cNvPr>
              <p:cNvSpPr/>
              <p:nvPr/>
            </p:nvSpPr>
            <p:spPr>
              <a:xfrm>
                <a:off x="5525274" y="3327100"/>
                <a:ext cx="183095" cy="36017"/>
              </a:xfrm>
              <a:custGeom>
                <a:avLst/>
                <a:gdLst/>
                <a:ahLst/>
                <a:cxnLst/>
                <a:rect l="l" t="t" r="r" b="b"/>
                <a:pathLst>
                  <a:path w="2374" h="467" extrusionOk="0">
                    <a:moveTo>
                      <a:pt x="237" y="1"/>
                    </a:moveTo>
                    <a:cubicBezTo>
                      <a:pt x="105" y="1"/>
                      <a:pt x="1" y="105"/>
                      <a:pt x="1" y="230"/>
                    </a:cubicBezTo>
                    <a:cubicBezTo>
                      <a:pt x="1" y="363"/>
                      <a:pt x="105" y="467"/>
                      <a:pt x="237" y="467"/>
                    </a:cubicBezTo>
                    <a:lnTo>
                      <a:pt x="2144" y="467"/>
                    </a:lnTo>
                    <a:cubicBezTo>
                      <a:pt x="2270" y="467"/>
                      <a:pt x="2374" y="363"/>
                      <a:pt x="2374" y="230"/>
                    </a:cubicBezTo>
                    <a:cubicBezTo>
                      <a:pt x="2374" y="105"/>
                      <a:pt x="2270" y="1"/>
                      <a:pt x="214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6" name="Google Shape;1448;p25">
                <a:extLst>
                  <a:ext uri="{FF2B5EF4-FFF2-40B4-BE49-F238E27FC236}">
                    <a16:creationId xmlns:a16="http://schemas.microsoft.com/office/drawing/2014/main" id="{D858D11F-79BC-2542-B7B5-3AA1957A3682}"/>
                  </a:ext>
                </a:extLst>
              </p:cNvPr>
              <p:cNvSpPr/>
              <p:nvPr/>
            </p:nvSpPr>
            <p:spPr>
              <a:xfrm>
                <a:off x="5496276" y="3327100"/>
                <a:ext cx="157412" cy="36017"/>
              </a:xfrm>
              <a:custGeom>
                <a:avLst/>
                <a:gdLst/>
                <a:ahLst/>
                <a:cxnLst/>
                <a:rect l="l" t="t" r="r" b="b"/>
                <a:pathLst>
                  <a:path w="2041" h="467" extrusionOk="0">
                    <a:moveTo>
                      <a:pt x="230" y="1"/>
                    </a:moveTo>
                    <a:cubicBezTo>
                      <a:pt x="105" y="1"/>
                      <a:pt x="1" y="105"/>
                      <a:pt x="1" y="230"/>
                    </a:cubicBezTo>
                    <a:cubicBezTo>
                      <a:pt x="1" y="363"/>
                      <a:pt x="105" y="467"/>
                      <a:pt x="230" y="467"/>
                    </a:cubicBezTo>
                    <a:lnTo>
                      <a:pt x="1803" y="467"/>
                    </a:lnTo>
                    <a:cubicBezTo>
                      <a:pt x="1936" y="467"/>
                      <a:pt x="2040" y="363"/>
                      <a:pt x="2040" y="230"/>
                    </a:cubicBezTo>
                    <a:cubicBezTo>
                      <a:pt x="2040" y="105"/>
                      <a:pt x="1936" y="1"/>
                      <a:pt x="180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7" name="Google Shape;1449;p25">
                <a:extLst>
                  <a:ext uri="{FF2B5EF4-FFF2-40B4-BE49-F238E27FC236}">
                    <a16:creationId xmlns:a16="http://schemas.microsoft.com/office/drawing/2014/main" id="{BE245DF6-F413-3F14-06EE-302555864F49}"/>
                  </a:ext>
                </a:extLst>
              </p:cNvPr>
              <p:cNvSpPr/>
              <p:nvPr/>
            </p:nvSpPr>
            <p:spPr>
              <a:xfrm>
                <a:off x="5525274" y="3291700"/>
                <a:ext cx="183095" cy="36017"/>
              </a:xfrm>
              <a:custGeom>
                <a:avLst/>
                <a:gdLst/>
                <a:ahLst/>
                <a:cxnLst/>
                <a:rect l="l" t="t" r="r" b="b"/>
                <a:pathLst>
                  <a:path w="2374" h="467" extrusionOk="0">
                    <a:moveTo>
                      <a:pt x="237" y="0"/>
                    </a:moveTo>
                    <a:cubicBezTo>
                      <a:pt x="105" y="0"/>
                      <a:pt x="1" y="105"/>
                      <a:pt x="1" y="230"/>
                    </a:cubicBezTo>
                    <a:cubicBezTo>
                      <a:pt x="1" y="362"/>
                      <a:pt x="105" y="467"/>
                      <a:pt x="237" y="467"/>
                    </a:cubicBezTo>
                    <a:lnTo>
                      <a:pt x="2144" y="467"/>
                    </a:lnTo>
                    <a:cubicBezTo>
                      <a:pt x="2270" y="467"/>
                      <a:pt x="2374" y="362"/>
                      <a:pt x="2374" y="230"/>
                    </a:cubicBezTo>
                    <a:cubicBezTo>
                      <a:pt x="2374" y="105"/>
                      <a:pt x="2270" y="0"/>
                      <a:pt x="214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8" name="Google Shape;1450;p25">
                <a:extLst>
                  <a:ext uri="{FF2B5EF4-FFF2-40B4-BE49-F238E27FC236}">
                    <a16:creationId xmlns:a16="http://schemas.microsoft.com/office/drawing/2014/main" id="{83F50BE0-F2F5-4BCB-F9A0-F074F61F59E5}"/>
                  </a:ext>
                </a:extLst>
              </p:cNvPr>
              <p:cNvSpPr/>
              <p:nvPr/>
            </p:nvSpPr>
            <p:spPr>
              <a:xfrm>
                <a:off x="5496276" y="3291700"/>
                <a:ext cx="182632" cy="36017"/>
              </a:xfrm>
              <a:custGeom>
                <a:avLst/>
                <a:gdLst/>
                <a:ahLst/>
                <a:cxnLst/>
                <a:rect l="l" t="t" r="r" b="b"/>
                <a:pathLst>
                  <a:path w="2368" h="467" extrusionOk="0">
                    <a:moveTo>
                      <a:pt x="230" y="0"/>
                    </a:moveTo>
                    <a:cubicBezTo>
                      <a:pt x="105" y="0"/>
                      <a:pt x="1" y="105"/>
                      <a:pt x="1" y="230"/>
                    </a:cubicBezTo>
                    <a:cubicBezTo>
                      <a:pt x="1" y="362"/>
                      <a:pt x="105" y="467"/>
                      <a:pt x="230" y="467"/>
                    </a:cubicBezTo>
                    <a:lnTo>
                      <a:pt x="2138" y="467"/>
                    </a:lnTo>
                    <a:cubicBezTo>
                      <a:pt x="2263" y="467"/>
                      <a:pt x="2367" y="362"/>
                      <a:pt x="2367" y="230"/>
                    </a:cubicBezTo>
                    <a:cubicBezTo>
                      <a:pt x="2367" y="105"/>
                      <a:pt x="2263" y="0"/>
                      <a:pt x="21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9" name="Google Shape;1451;p25">
                <a:extLst>
                  <a:ext uri="{FF2B5EF4-FFF2-40B4-BE49-F238E27FC236}">
                    <a16:creationId xmlns:a16="http://schemas.microsoft.com/office/drawing/2014/main" id="{E56441E1-8464-CF8E-5ED6-471661C2DE81}"/>
                  </a:ext>
                </a:extLst>
              </p:cNvPr>
              <p:cNvSpPr/>
              <p:nvPr/>
            </p:nvSpPr>
            <p:spPr>
              <a:xfrm>
                <a:off x="5525274" y="3256224"/>
                <a:ext cx="183095" cy="36095"/>
              </a:xfrm>
              <a:custGeom>
                <a:avLst/>
                <a:gdLst/>
                <a:ahLst/>
                <a:cxnLst/>
                <a:rect l="l" t="t" r="r" b="b"/>
                <a:pathLst>
                  <a:path w="2374" h="468" extrusionOk="0">
                    <a:moveTo>
                      <a:pt x="237" y="1"/>
                    </a:moveTo>
                    <a:cubicBezTo>
                      <a:pt x="105" y="1"/>
                      <a:pt x="1" y="105"/>
                      <a:pt x="1" y="231"/>
                    </a:cubicBezTo>
                    <a:cubicBezTo>
                      <a:pt x="1" y="363"/>
                      <a:pt x="105" y="467"/>
                      <a:pt x="237" y="467"/>
                    </a:cubicBezTo>
                    <a:lnTo>
                      <a:pt x="2144" y="467"/>
                    </a:lnTo>
                    <a:cubicBezTo>
                      <a:pt x="2270" y="467"/>
                      <a:pt x="2374" y="363"/>
                      <a:pt x="2374" y="231"/>
                    </a:cubicBezTo>
                    <a:cubicBezTo>
                      <a:pt x="2374" y="105"/>
                      <a:pt x="2270" y="1"/>
                      <a:pt x="214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0" name="Google Shape;1452;p25">
                <a:extLst>
                  <a:ext uri="{FF2B5EF4-FFF2-40B4-BE49-F238E27FC236}">
                    <a16:creationId xmlns:a16="http://schemas.microsoft.com/office/drawing/2014/main" id="{EFE13DCE-45A4-CBBA-D347-9EB1BA2AFDC1}"/>
                  </a:ext>
                </a:extLst>
              </p:cNvPr>
              <p:cNvSpPr/>
              <p:nvPr/>
            </p:nvSpPr>
            <p:spPr>
              <a:xfrm>
                <a:off x="5496276" y="3256224"/>
                <a:ext cx="182632" cy="36095"/>
              </a:xfrm>
              <a:custGeom>
                <a:avLst/>
                <a:gdLst/>
                <a:ahLst/>
                <a:cxnLst/>
                <a:rect l="l" t="t" r="r" b="b"/>
                <a:pathLst>
                  <a:path w="2368" h="468" extrusionOk="0">
                    <a:moveTo>
                      <a:pt x="230" y="1"/>
                    </a:moveTo>
                    <a:cubicBezTo>
                      <a:pt x="105" y="1"/>
                      <a:pt x="1" y="105"/>
                      <a:pt x="1" y="231"/>
                    </a:cubicBezTo>
                    <a:cubicBezTo>
                      <a:pt x="1" y="363"/>
                      <a:pt x="105" y="467"/>
                      <a:pt x="230" y="467"/>
                    </a:cubicBezTo>
                    <a:lnTo>
                      <a:pt x="2138" y="467"/>
                    </a:lnTo>
                    <a:cubicBezTo>
                      <a:pt x="2263" y="467"/>
                      <a:pt x="2367" y="363"/>
                      <a:pt x="2367" y="231"/>
                    </a:cubicBezTo>
                    <a:cubicBezTo>
                      <a:pt x="2367" y="105"/>
                      <a:pt x="2263" y="1"/>
                      <a:pt x="21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1" name="Google Shape;1453;p25">
                <a:extLst>
                  <a:ext uri="{FF2B5EF4-FFF2-40B4-BE49-F238E27FC236}">
                    <a16:creationId xmlns:a16="http://schemas.microsoft.com/office/drawing/2014/main" id="{77380FF0-746C-AF01-E822-9CABA54119E9}"/>
                  </a:ext>
                </a:extLst>
              </p:cNvPr>
              <p:cNvSpPr/>
              <p:nvPr/>
            </p:nvSpPr>
            <p:spPr>
              <a:xfrm>
                <a:off x="5525274" y="3220824"/>
                <a:ext cx="183095" cy="36017"/>
              </a:xfrm>
              <a:custGeom>
                <a:avLst/>
                <a:gdLst/>
                <a:ahLst/>
                <a:cxnLst/>
                <a:rect l="l" t="t" r="r" b="b"/>
                <a:pathLst>
                  <a:path w="2374" h="467" extrusionOk="0">
                    <a:moveTo>
                      <a:pt x="237" y="1"/>
                    </a:moveTo>
                    <a:cubicBezTo>
                      <a:pt x="105" y="1"/>
                      <a:pt x="1" y="105"/>
                      <a:pt x="1" y="230"/>
                    </a:cubicBezTo>
                    <a:cubicBezTo>
                      <a:pt x="1" y="362"/>
                      <a:pt x="105" y="467"/>
                      <a:pt x="237" y="467"/>
                    </a:cubicBezTo>
                    <a:lnTo>
                      <a:pt x="2144" y="467"/>
                    </a:lnTo>
                    <a:cubicBezTo>
                      <a:pt x="2270" y="467"/>
                      <a:pt x="2374" y="362"/>
                      <a:pt x="2374" y="230"/>
                    </a:cubicBezTo>
                    <a:cubicBezTo>
                      <a:pt x="2374" y="105"/>
                      <a:pt x="2270" y="1"/>
                      <a:pt x="214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2" name="Google Shape;1454;p25">
                <a:extLst>
                  <a:ext uri="{FF2B5EF4-FFF2-40B4-BE49-F238E27FC236}">
                    <a16:creationId xmlns:a16="http://schemas.microsoft.com/office/drawing/2014/main" id="{95326CBA-636F-2C25-C212-C95240E3EA3F}"/>
                  </a:ext>
                </a:extLst>
              </p:cNvPr>
              <p:cNvSpPr/>
              <p:nvPr/>
            </p:nvSpPr>
            <p:spPr>
              <a:xfrm>
                <a:off x="5496276" y="3220824"/>
                <a:ext cx="136974" cy="36017"/>
              </a:xfrm>
              <a:custGeom>
                <a:avLst/>
                <a:gdLst/>
                <a:ahLst/>
                <a:cxnLst/>
                <a:rect l="l" t="t" r="r" b="b"/>
                <a:pathLst>
                  <a:path w="1776" h="467" extrusionOk="0">
                    <a:moveTo>
                      <a:pt x="230" y="1"/>
                    </a:moveTo>
                    <a:cubicBezTo>
                      <a:pt x="105" y="1"/>
                      <a:pt x="1" y="105"/>
                      <a:pt x="1" y="230"/>
                    </a:cubicBezTo>
                    <a:cubicBezTo>
                      <a:pt x="1" y="362"/>
                      <a:pt x="105" y="467"/>
                      <a:pt x="230" y="467"/>
                    </a:cubicBezTo>
                    <a:lnTo>
                      <a:pt x="1539" y="467"/>
                    </a:lnTo>
                    <a:cubicBezTo>
                      <a:pt x="1671" y="467"/>
                      <a:pt x="1776" y="362"/>
                      <a:pt x="1776" y="230"/>
                    </a:cubicBezTo>
                    <a:cubicBezTo>
                      <a:pt x="1776" y="105"/>
                      <a:pt x="1671" y="1"/>
                      <a:pt x="153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3" name="Google Shape;1455;p25">
                <a:extLst>
                  <a:ext uri="{FF2B5EF4-FFF2-40B4-BE49-F238E27FC236}">
                    <a16:creationId xmlns:a16="http://schemas.microsoft.com/office/drawing/2014/main" id="{AB34C052-9E67-254B-C605-7ED31E1EB837}"/>
                  </a:ext>
                </a:extLst>
              </p:cNvPr>
              <p:cNvSpPr/>
              <p:nvPr/>
            </p:nvSpPr>
            <p:spPr>
              <a:xfrm>
                <a:off x="5763584" y="3397976"/>
                <a:ext cx="182632" cy="36017"/>
              </a:xfrm>
              <a:custGeom>
                <a:avLst/>
                <a:gdLst/>
                <a:ahLst/>
                <a:cxnLst/>
                <a:rect l="l" t="t" r="r" b="b"/>
                <a:pathLst>
                  <a:path w="2368" h="467" extrusionOk="0">
                    <a:moveTo>
                      <a:pt x="231" y="0"/>
                    </a:moveTo>
                    <a:cubicBezTo>
                      <a:pt x="105" y="0"/>
                      <a:pt x="1" y="105"/>
                      <a:pt x="1" y="230"/>
                    </a:cubicBezTo>
                    <a:cubicBezTo>
                      <a:pt x="1" y="362"/>
                      <a:pt x="105" y="467"/>
                      <a:pt x="231" y="467"/>
                    </a:cubicBezTo>
                    <a:lnTo>
                      <a:pt x="2138" y="467"/>
                    </a:lnTo>
                    <a:cubicBezTo>
                      <a:pt x="2263" y="467"/>
                      <a:pt x="2367" y="362"/>
                      <a:pt x="2367" y="230"/>
                    </a:cubicBezTo>
                    <a:cubicBezTo>
                      <a:pt x="2367" y="105"/>
                      <a:pt x="2263" y="0"/>
                      <a:pt x="21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4" name="Google Shape;1456;p25">
                <a:extLst>
                  <a:ext uri="{FF2B5EF4-FFF2-40B4-BE49-F238E27FC236}">
                    <a16:creationId xmlns:a16="http://schemas.microsoft.com/office/drawing/2014/main" id="{8EA733C3-8282-610F-C250-262AC9EB3E27}"/>
                  </a:ext>
                </a:extLst>
              </p:cNvPr>
              <p:cNvSpPr/>
              <p:nvPr/>
            </p:nvSpPr>
            <p:spPr>
              <a:xfrm>
                <a:off x="5733584" y="3397976"/>
                <a:ext cx="157335" cy="36017"/>
              </a:xfrm>
              <a:custGeom>
                <a:avLst/>
                <a:gdLst/>
                <a:ahLst/>
                <a:cxnLst/>
                <a:rect l="l" t="t" r="r" b="b"/>
                <a:pathLst>
                  <a:path w="2040" h="467" extrusionOk="0">
                    <a:moveTo>
                      <a:pt x="230" y="0"/>
                    </a:moveTo>
                    <a:cubicBezTo>
                      <a:pt x="105" y="0"/>
                      <a:pt x="0" y="105"/>
                      <a:pt x="0" y="230"/>
                    </a:cubicBezTo>
                    <a:cubicBezTo>
                      <a:pt x="0" y="362"/>
                      <a:pt x="105" y="467"/>
                      <a:pt x="230" y="467"/>
                    </a:cubicBezTo>
                    <a:lnTo>
                      <a:pt x="1803" y="467"/>
                    </a:lnTo>
                    <a:cubicBezTo>
                      <a:pt x="1935" y="467"/>
                      <a:pt x="2039" y="362"/>
                      <a:pt x="2039" y="230"/>
                    </a:cubicBezTo>
                    <a:cubicBezTo>
                      <a:pt x="2039" y="105"/>
                      <a:pt x="1935" y="0"/>
                      <a:pt x="180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5" name="Google Shape;1457;p25">
                <a:extLst>
                  <a:ext uri="{FF2B5EF4-FFF2-40B4-BE49-F238E27FC236}">
                    <a16:creationId xmlns:a16="http://schemas.microsoft.com/office/drawing/2014/main" id="{34565D85-B3B6-C7BC-7EBE-75A1F132AF96}"/>
                  </a:ext>
                </a:extLst>
              </p:cNvPr>
              <p:cNvSpPr/>
              <p:nvPr/>
            </p:nvSpPr>
            <p:spPr>
              <a:xfrm>
                <a:off x="5763584" y="3362036"/>
                <a:ext cx="182632" cy="36017"/>
              </a:xfrm>
              <a:custGeom>
                <a:avLst/>
                <a:gdLst/>
                <a:ahLst/>
                <a:cxnLst/>
                <a:rect l="l" t="t" r="r" b="b"/>
                <a:pathLst>
                  <a:path w="2368" h="467" extrusionOk="0">
                    <a:moveTo>
                      <a:pt x="231" y="0"/>
                    </a:moveTo>
                    <a:cubicBezTo>
                      <a:pt x="105" y="0"/>
                      <a:pt x="1" y="104"/>
                      <a:pt x="1" y="237"/>
                    </a:cubicBezTo>
                    <a:cubicBezTo>
                      <a:pt x="1" y="362"/>
                      <a:pt x="105" y="466"/>
                      <a:pt x="231" y="466"/>
                    </a:cubicBezTo>
                    <a:lnTo>
                      <a:pt x="2138" y="466"/>
                    </a:lnTo>
                    <a:cubicBezTo>
                      <a:pt x="2263" y="466"/>
                      <a:pt x="2367" y="362"/>
                      <a:pt x="2367" y="237"/>
                    </a:cubicBezTo>
                    <a:cubicBezTo>
                      <a:pt x="2367" y="104"/>
                      <a:pt x="2263" y="0"/>
                      <a:pt x="21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6" name="Google Shape;1458;p25">
                <a:extLst>
                  <a:ext uri="{FF2B5EF4-FFF2-40B4-BE49-F238E27FC236}">
                    <a16:creationId xmlns:a16="http://schemas.microsoft.com/office/drawing/2014/main" id="{3DF15AB6-4ADC-13DE-B712-63770A342926}"/>
                  </a:ext>
                </a:extLst>
              </p:cNvPr>
              <p:cNvSpPr/>
              <p:nvPr/>
            </p:nvSpPr>
            <p:spPr>
              <a:xfrm>
                <a:off x="5734123" y="3362036"/>
                <a:ext cx="182555" cy="36017"/>
              </a:xfrm>
              <a:custGeom>
                <a:avLst/>
                <a:gdLst/>
                <a:ahLst/>
                <a:cxnLst/>
                <a:rect l="l" t="t" r="r" b="b"/>
                <a:pathLst>
                  <a:path w="2367" h="467" extrusionOk="0">
                    <a:moveTo>
                      <a:pt x="230" y="0"/>
                    </a:moveTo>
                    <a:cubicBezTo>
                      <a:pt x="105" y="0"/>
                      <a:pt x="0" y="104"/>
                      <a:pt x="0" y="237"/>
                    </a:cubicBezTo>
                    <a:cubicBezTo>
                      <a:pt x="0" y="362"/>
                      <a:pt x="105" y="466"/>
                      <a:pt x="230" y="466"/>
                    </a:cubicBezTo>
                    <a:lnTo>
                      <a:pt x="2137" y="466"/>
                    </a:lnTo>
                    <a:cubicBezTo>
                      <a:pt x="2262" y="466"/>
                      <a:pt x="2367" y="362"/>
                      <a:pt x="2367" y="237"/>
                    </a:cubicBezTo>
                    <a:cubicBezTo>
                      <a:pt x="2367" y="104"/>
                      <a:pt x="2262" y="0"/>
                      <a:pt x="21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7" name="Google Shape;1459;p25">
                <a:extLst>
                  <a:ext uri="{FF2B5EF4-FFF2-40B4-BE49-F238E27FC236}">
                    <a16:creationId xmlns:a16="http://schemas.microsoft.com/office/drawing/2014/main" id="{9BE09CED-381C-8E68-66BA-76EB4E95B183}"/>
                  </a:ext>
                </a:extLst>
              </p:cNvPr>
              <p:cNvSpPr/>
              <p:nvPr/>
            </p:nvSpPr>
            <p:spPr>
              <a:xfrm>
                <a:off x="5763584" y="3326560"/>
                <a:ext cx="182632" cy="36094"/>
              </a:xfrm>
              <a:custGeom>
                <a:avLst/>
                <a:gdLst/>
                <a:ahLst/>
                <a:cxnLst/>
                <a:rect l="l" t="t" r="r" b="b"/>
                <a:pathLst>
                  <a:path w="2368" h="468" extrusionOk="0">
                    <a:moveTo>
                      <a:pt x="231" y="1"/>
                    </a:moveTo>
                    <a:cubicBezTo>
                      <a:pt x="105" y="1"/>
                      <a:pt x="1" y="105"/>
                      <a:pt x="1" y="237"/>
                    </a:cubicBezTo>
                    <a:cubicBezTo>
                      <a:pt x="1" y="363"/>
                      <a:pt x="105" y="467"/>
                      <a:pt x="231" y="467"/>
                    </a:cubicBezTo>
                    <a:lnTo>
                      <a:pt x="2138" y="467"/>
                    </a:lnTo>
                    <a:cubicBezTo>
                      <a:pt x="2263" y="467"/>
                      <a:pt x="2367" y="363"/>
                      <a:pt x="2367" y="237"/>
                    </a:cubicBezTo>
                    <a:cubicBezTo>
                      <a:pt x="2367" y="105"/>
                      <a:pt x="2263" y="1"/>
                      <a:pt x="21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8" name="Google Shape;1460;p25">
                <a:extLst>
                  <a:ext uri="{FF2B5EF4-FFF2-40B4-BE49-F238E27FC236}">
                    <a16:creationId xmlns:a16="http://schemas.microsoft.com/office/drawing/2014/main" id="{F3A726D9-8FBB-79E6-90CB-29948A89871C}"/>
                  </a:ext>
                </a:extLst>
              </p:cNvPr>
              <p:cNvSpPr/>
              <p:nvPr/>
            </p:nvSpPr>
            <p:spPr>
              <a:xfrm>
                <a:off x="5734123" y="3326560"/>
                <a:ext cx="136897" cy="36094"/>
              </a:xfrm>
              <a:custGeom>
                <a:avLst/>
                <a:gdLst/>
                <a:ahLst/>
                <a:cxnLst/>
                <a:rect l="l" t="t" r="r" b="b"/>
                <a:pathLst>
                  <a:path w="1775" h="468" extrusionOk="0">
                    <a:moveTo>
                      <a:pt x="230" y="1"/>
                    </a:moveTo>
                    <a:cubicBezTo>
                      <a:pt x="105" y="1"/>
                      <a:pt x="0" y="105"/>
                      <a:pt x="0" y="237"/>
                    </a:cubicBezTo>
                    <a:cubicBezTo>
                      <a:pt x="0" y="363"/>
                      <a:pt x="105" y="467"/>
                      <a:pt x="230" y="467"/>
                    </a:cubicBezTo>
                    <a:lnTo>
                      <a:pt x="1538" y="467"/>
                    </a:lnTo>
                    <a:cubicBezTo>
                      <a:pt x="1671" y="467"/>
                      <a:pt x="1775" y="363"/>
                      <a:pt x="1775" y="237"/>
                    </a:cubicBezTo>
                    <a:cubicBezTo>
                      <a:pt x="1775" y="105"/>
                      <a:pt x="1671" y="1"/>
                      <a:pt x="15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3" name="Google Shape;1461;p25">
              <a:extLst>
                <a:ext uri="{FF2B5EF4-FFF2-40B4-BE49-F238E27FC236}">
                  <a16:creationId xmlns:a16="http://schemas.microsoft.com/office/drawing/2014/main" id="{49458DAA-71B7-4D17-C603-72500E29D010}"/>
                </a:ext>
              </a:extLst>
            </p:cNvPr>
            <p:cNvSpPr/>
            <p:nvPr/>
          </p:nvSpPr>
          <p:spPr>
            <a:xfrm>
              <a:off x="4446722" y="2326732"/>
              <a:ext cx="846789" cy="493852"/>
            </a:xfrm>
            <a:custGeom>
              <a:avLst/>
              <a:gdLst/>
              <a:ahLst/>
              <a:cxnLst/>
              <a:rect l="l" t="t" r="r" b="b"/>
              <a:pathLst>
                <a:path w="7128" h="4157" extrusionOk="0">
                  <a:moveTo>
                    <a:pt x="1344" y="1"/>
                  </a:moveTo>
                  <a:cubicBezTo>
                    <a:pt x="599" y="1"/>
                    <a:pt x="0" y="600"/>
                    <a:pt x="0" y="1344"/>
                  </a:cubicBezTo>
                  <a:lnTo>
                    <a:pt x="0" y="4156"/>
                  </a:lnTo>
                  <a:lnTo>
                    <a:pt x="5784" y="4156"/>
                  </a:lnTo>
                  <a:lnTo>
                    <a:pt x="5784" y="3091"/>
                  </a:lnTo>
                  <a:lnTo>
                    <a:pt x="7128" y="3091"/>
                  </a:lnTo>
                  <a:lnTo>
                    <a:pt x="7128" y="1"/>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462;p25">
              <a:extLst>
                <a:ext uri="{FF2B5EF4-FFF2-40B4-BE49-F238E27FC236}">
                  <a16:creationId xmlns:a16="http://schemas.microsoft.com/office/drawing/2014/main" id="{59484928-6195-7EA7-BC37-AE42CFFFA95F}"/>
                </a:ext>
              </a:extLst>
            </p:cNvPr>
            <p:cNvSpPr/>
            <p:nvPr/>
          </p:nvSpPr>
          <p:spPr>
            <a:xfrm>
              <a:off x="5101521" y="1595901"/>
              <a:ext cx="846789" cy="1098187"/>
            </a:xfrm>
            <a:custGeom>
              <a:avLst/>
              <a:gdLst/>
              <a:ahLst/>
              <a:cxnLst/>
              <a:rect l="l" t="t" r="r" b="b"/>
              <a:pathLst>
                <a:path w="7128" h="9244" extrusionOk="0">
                  <a:moveTo>
                    <a:pt x="1274" y="0"/>
                  </a:moveTo>
                  <a:cubicBezTo>
                    <a:pt x="572" y="0"/>
                    <a:pt x="1" y="571"/>
                    <a:pt x="1" y="1267"/>
                  </a:cubicBezTo>
                  <a:lnTo>
                    <a:pt x="1" y="9243"/>
                  </a:lnTo>
                  <a:lnTo>
                    <a:pt x="4372" y="9243"/>
                  </a:lnTo>
                  <a:lnTo>
                    <a:pt x="4372" y="9236"/>
                  </a:lnTo>
                  <a:cubicBezTo>
                    <a:pt x="5158" y="9236"/>
                    <a:pt x="5785" y="8603"/>
                    <a:pt x="5785" y="7816"/>
                  </a:cubicBezTo>
                  <a:lnTo>
                    <a:pt x="5785" y="7809"/>
                  </a:lnTo>
                  <a:lnTo>
                    <a:pt x="5785" y="5784"/>
                  </a:lnTo>
                  <a:lnTo>
                    <a:pt x="7128" y="5784"/>
                  </a:lnTo>
                  <a:lnTo>
                    <a:pt x="7128"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463;p25">
              <a:extLst>
                <a:ext uri="{FF2B5EF4-FFF2-40B4-BE49-F238E27FC236}">
                  <a16:creationId xmlns:a16="http://schemas.microsoft.com/office/drawing/2014/main" id="{259DD7A4-E78D-3AA7-5D20-1BF5DDAFE027}"/>
                </a:ext>
              </a:extLst>
            </p:cNvPr>
            <p:cNvSpPr/>
            <p:nvPr/>
          </p:nvSpPr>
          <p:spPr>
            <a:xfrm>
              <a:off x="5133834" y="2326732"/>
              <a:ext cx="319209" cy="367330"/>
            </a:xfrm>
            <a:custGeom>
              <a:avLst/>
              <a:gdLst/>
              <a:ahLst/>
              <a:cxnLst/>
              <a:rect l="l" t="t" r="r" b="b"/>
              <a:pathLst>
                <a:path w="2687" h="3092" extrusionOk="0">
                  <a:moveTo>
                    <a:pt x="1344" y="1"/>
                  </a:moveTo>
                  <a:cubicBezTo>
                    <a:pt x="599" y="1"/>
                    <a:pt x="0" y="600"/>
                    <a:pt x="0" y="1344"/>
                  </a:cubicBezTo>
                  <a:lnTo>
                    <a:pt x="0" y="3091"/>
                  </a:lnTo>
                  <a:lnTo>
                    <a:pt x="2687" y="3091"/>
                  </a:lnTo>
                  <a:lnTo>
                    <a:pt x="2687" y="1344"/>
                  </a:lnTo>
                  <a:cubicBezTo>
                    <a:pt x="2687" y="600"/>
                    <a:pt x="2081" y="1"/>
                    <a:pt x="134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464;p25">
              <a:extLst>
                <a:ext uri="{FF2B5EF4-FFF2-40B4-BE49-F238E27FC236}">
                  <a16:creationId xmlns:a16="http://schemas.microsoft.com/office/drawing/2014/main" id="{C4A59CC4-3712-22EC-0469-5B209073BA2D}"/>
                </a:ext>
              </a:extLst>
            </p:cNvPr>
            <p:cNvSpPr/>
            <p:nvPr/>
          </p:nvSpPr>
          <p:spPr>
            <a:xfrm>
              <a:off x="5133834" y="2523576"/>
              <a:ext cx="487070" cy="170478"/>
            </a:xfrm>
            <a:custGeom>
              <a:avLst/>
              <a:gdLst/>
              <a:ahLst/>
              <a:cxnLst/>
              <a:rect l="l" t="t" r="r" b="b"/>
              <a:pathLst>
                <a:path w="4100" h="1435" extrusionOk="0">
                  <a:moveTo>
                    <a:pt x="0" y="0"/>
                  </a:moveTo>
                  <a:lnTo>
                    <a:pt x="0" y="1434"/>
                  </a:lnTo>
                  <a:lnTo>
                    <a:pt x="4100" y="1434"/>
                  </a:lnTo>
                  <a:lnTo>
                    <a:pt x="4100" y="1427"/>
                  </a:lnTo>
                  <a:cubicBezTo>
                    <a:pt x="3313" y="1427"/>
                    <a:pt x="2673" y="794"/>
                    <a:pt x="267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465;p25">
              <a:extLst>
                <a:ext uri="{FF2B5EF4-FFF2-40B4-BE49-F238E27FC236}">
                  <a16:creationId xmlns:a16="http://schemas.microsoft.com/office/drawing/2014/main" id="{7B577A23-A7AA-01CA-48EB-DDD34235F608}"/>
                </a:ext>
              </a:extLst>
            </p:cNvPr>
            <p:cNvSpPr/>
            <p:nvPr/>
          </p:nvSpPr>
          <p:spPr>
            <a:xfrm>
              <a:off x="5788633" y="2112662"/>
              <a:ext cx="488020" cy="170478"/>
            </a:xfrm>
            <a:custGeom>
              <a:avLst/>
              <a:gdLst/>
              <a:ahLst/>
              <a:cxnLst/>
              <a:rect l="l" t="t" r="r" b="b"/>
              <a:pathLst>
                <a:path w="4108" h="1435" extrusionOk="0">
                  <a:moveTo>
                    <a:pt x="1" y="0"/>
                  </a:moveTo>
                  <a:lnTo>
                    <a:pt x="1" y="1434"/>
                  </a:lnTo>
                  <a:lnTo>
                    <a:pt x="4107" y="1434"/>
                  </a:lnTo>
                  <a:lnTo>
                    <a:pt x="4107" y="1427"/>
                  </a:lnTo>
                  <a:cubicBezTo>
                    <a:pt x="3314" y="1427"/>
                    <a:pt x="2673" y="787"/>
                    <a:pt x="2673" y="0"/>
                  </a:cubicBezTo>
                  <a:close/>
                </a:path>
              </a:pathLst>
            </a:custGeom>
            <a:solidFill>
              <a:srgbClr val="DEDE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466;p25">
              <a:extLst>
                <a:ext uri="{FF2B5EF4-FFF2-40B4-BE49-F238E27FC236}">
                  <a16:creationId xmlns:a16="http://schemas.microsoft.com/office/drawing/2014/main" id="{9B4A80F7-B40B-79A5-E7E2-B50B71085579}"/>
                </a:ext>
              </a:extLst>
            </p:cNvPr>
            <p:cNvSpPr/>
            <p:nvPr/>
          </p:nvSpPr>
          <p:spPr>
            <a:xfrm>
              <a:off x="5788633" y="1595901"/>
              <a:ext cx="319328" cy="687258"/>
            </a:xfrm>
            <a:custGeom>
              <a:avLst/>
              <a:gdLst/>
              <a:ahLst/>
              <a:cxnLst/>
              <a:rect l="l" t="t" r="r" b="b"/>
              <a:pathLst>
                <a:path w="2688" h="5785" extrusionOk="0">
                  <a:moveTo>
                    <a:pt x="1344" y="0"/>
                  </a:moveTo>
                  <a:cubicBezTo>
                    <a:pt x="606" y="0"/>
                    <a:pt x="1" y="599"/>
                    <a:pt x="1" y="1343"/>
                  </a:cubicBezTo>
                  <a:lnTo>
                    <a:pt x="1" y="5784"/>
                  </a:lnTo>
                  <a:lnTo>
                    <a:pt x="2687" y="5784"/>
                  </a:lnTo>
                  <a:lnTo>
                    <a:pt x="2687" y="1343"/>
                  </a:lnTo>
                  <a:cubicBezTo>
                    <a:pt x="2687" y="599"/>
                    <a:pt x="2089" y="0"/>
                    <a:pt x="134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467;p25">
              <a:extLst>
                <a:ext uri="{FF2B5EF4-FFF2-40B4-BE49-F238E27FC236}">
                  <a16:creationId xmlns:a16="http://schemas.microsoft.com/office/drawing/2014/main" id="{6F3EDBA1-E4F2-EB20-2D84-AB7AA614491E}"/>
                </a:ext>
              </a:extLst>
            </p:cNvPr>
            <p:cNvSpPr/>
            <p:nvPr/>
          </p:nvSpPr>
          <p:spPr>
            <a:xfrm>
              <a:off x="6107836" y="2048156"/>
              <a:ext cx="319209" cy="234986"/>
            </a:xfrm>
            <a:custGeom>
              <a:avLst/>
              <a:gdLst/>
              <a:ahLst/>
              <a:cxnLst/>
              <a:rect l="l" t="t" r="r" b="b"/>
              <a:pathLst>
                <a:path w="2687" h="1978" extrusionOk="0">
                  <a:moveTo>
                    <a:pt x="0" y="0"/>
                  </a:moveTo>
                  <a:lnTo>
                    <a:pt x="0" y="634"/>
                  </a:lnTo>
                  <a:cubicBezTo>
                    <a:pt x="0" y="1379"/>
                    <a:pt x="606" y="1977"/>
                    <a:pt x="1344" y="1977"/>
                  </a:cubicBezTo>
                  <a:cubicBezTo>
                    <a:pt x="2088" y="1977"/>
                    <a:pt x="2687" y="1379"/>
                    <a:pt x="2687" y="634"/>
                  </a:cubicBezTo>
                  <a:lnTo>
                    <a:pt x="2687" y="0"/>
                  </a:lnTo>
                  <a:close/>
                </a:path>
              </a:pathLst>
            </a:custGeom>
            <a:solidFill>
              <a:srgbClr val="FBFBF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468;p25">
              <a:extLst>
                <a:ext uri="{FF2B5EF4-FFF2-40B4-BE49-F238E27FC236}">
                  <a16:creationId xmlns:a16="http://schemas.microsoft.com/office/drawing/2014/main" id="{6F3934AC-7080-943B-391E-B5DF518669EC}"/>
                </a:ext>
              </a:extLst>
            </p:cNvPr>
            <p:cNvSpPr/>
            <p:nvPr/>
          </p:nvSpPr>
          <p:spPr>
            <a:xfrm>
              <a:off x="4545916" y="2501243"/>
              <a:ext cx="211816" cy="18295"/>
            </a:xfrm>
            <a:custGeom>
              <a:avLst/>
              <a:gdLst/>
              <a:ahLst/>
              <a:cxnLst/>
              <a:rect l="l" t="t" r="r" b="b"/>
              <a:pathLst>
                <a:path w="1783" h="154" extrusionOk="0">
                  <a:moveTo>
                    <a:pt x="1" y="1"/>
                  </a:moveTo>
                  <a:lnTo>
                    <a:pt x="1" y="154"/>
                  </a:lnTo>
                  <a:lnTo>
                    <a:pt x="1782" y="154"/>
                  </a:lnTo>
                  <a:lnTo>
                    <a:pt x="178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469;p25">
              <a:extLst>
                <a:ext uri="{FF2B5EF4-FFF2-40B4-BE49-F238E27FC236}">
                  <a16:creationId xmlns:a16="http://schemas.microsoft.com/office/drawing/2014/main" id="{7F71AA16-966E-0F38-4FB8-0CA3B3326BA5}"/>
                </a:ext>
              </a:extLst>
            </p:cNvPr>
            <p:cNvSpPr/>
            <p:nvPr/>
          </p:nvSpPr>
          <p:spPr>
            <a:xfrm>
              <a:off x="4604041" y="2718758"/>
              <a:ext cx="521046" cy="19127"/>
            </a:xfrm>
            <a:custGeom>
              <a:avLst/>
              <a:gdLst/>
              <a:ahLst/>
              <a:cxnLst/>
              <a:rect l="l" t="t" r="r" b="b"/>
              <a:pathLst>
                <a:path w="4386" h="161" extrusionOk="0">
                  <a:moveTo>
                    <a:pt x="1" y="0"/>
                  </a:moveTo>
                  <a:lnTo>
                    <a:pt x="1" y="160"/>
                  </a:lnTo>
                  <a:lnTo>
                    <a:pt x="4385" y="160"/>
                  </a:lnTo>
                  <a:lnTo>
                    <a:pt x="438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470;p25">
              <a:extLst>
                <a:ext uri="{FF2B5EF4-FFF2-40B4-BE49-F238E27FC236}">
                  <a16:creationId xmlns:a16="http://schemas.microsoft.com/office/drawing/2014/main" id="{A1AFDD0A-FCAC-E2C9-EF08-1BD141AB193D}"/>
                </a:ext>
              </a:extLst>
            </p:cNvPr>
            <p:cNvSpPr/>
            <p:nvPr/>
          </p:nvSpPr>
          <p:spPr>
            <a:xfrm>
              <a:off x="5514929" y="1781103"/>
              <a:ext cx="211816" cy="18295"/>
            </a:xfrm>
            <a:custGeom>
              <a:avLst/>
              <a:gdLst/>
              <a:ahLst/>
              <a:cxnLst/>
              <a:rect l="l" t="t" r="r" b="b"/>
              <a:pathLst>
                <a:path w="1783" h="154" extrusionOk="0">
                  <a:moveTo>
                    <a:pt x="1" y="0"/>
                  </a:moveTo>
                  <a:lnTo>
                    <a:pt x="1" y="153"/>
                  </a:lnTo>
                  <a:lnTo>
                    <a:pt x="1783" y="153"/>
                  </a:lnTo>
                  <a:lnTo>
                    <a:pt x="178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471;p25">
              <a:extLst>
                <a:ext uri="{FF2B5EF4-FFF2-40B4-BE49-F238E27FC236}">
                  <a16:creationId xmlns:a16="http://schemas.microsoft.com/office/drawing/2014/main" id="{9DBA93B8-D0FB-A3F8-3ACB-6C0225F13A51}"/>
                </a:ext>
              </a:extLst>
            </p:cNvPr>
            <p:cNvSpPr/>
            <p:nvPr/>
          </p:nvSpPr>
          <p:spPr>
            <a:xfrm>
              <a:off x="5514929" y="1852975"/>
              <a:ext cx="211816" cy="18295"/>
            </a:xfrm>
            <a:custGeom>
              <a:avLst/>
              <a:gdLst/>
              <a:ahLst/>
              <a:cxnLst/>
              <a:rect l="l" t="t" r="r" b="b"/>
              <a:pathLst>
                <a:path w="1783" h="154" extrusionOk="0">
                  <a:moveTo>
                    <a:pt x="1" y="1"/>
                  </a:moveTo>
                  <a:lnTo>
                    <a:pt x="1" y="154"/>
                  </a:lnTo>
                  <a:lnTo>
                    <a:pt x="1783" y="154"/>
                  </a:lnTo>
                  <a:lnTo>
                    <a:pt x="178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472;p25">
              <a:extLst>
                <a:ext uri="{FF2B5EF4-FFF2-40B4-BE49-F238E27FC236}">
                  <a16:creationId xmlns:a16="http://schemas.microsoft.com/office/drawing/2014/main" id="{B2F75362-62C2-BFF6-FE95-311E4EB5EB53}"/>
                </a:ext>
              </a:extLst>
            </p:cNvPr>
            <p:cNvSpPr/>
            <p:nvPr/>
          </p:nvSpPr>
          <p:spPr>
            <a:xfrm>
              <a:off x="5514929" y="1924133"/>
              <a:ext cx="211816" cy="19127"/>
            </a:xfrm>
            <a:custGeom>
              <a:avLst/>
              <a:gdLst/>
              <a:ahLst/>
              <a:cxnLst/>
              <a:rect l="l" t="t" r="r" b="b"/>
              <a:pathLst>
                <a:path w="1783" h="161" extrusionOk="0">
                  <a:moveTo>
                    <a:pt x="1" y="0"/>
                  </a:moveTo>
                  <a:lnTo>
                    <a:pt x="1" y="160"/>
                  </a:lnTo>
                  <a:lnTo>
                    <a:pt x="1783" y="160"/>
                  </a:lnTo>
                  <a:lnTo>
                    <a:pt x="178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473;p25">
              <a:extLst>
                <a:ext uri="{FF2B5EF4-FFF2-40B4-BE49-F238E27FC236}">
                  <a16:creationId xmlns:a16="http://schemas.microsoft.com/office/drawing/2014/main" id="{798AFC2F-A7B4-7B0C-573B-B676F4092A7E}"/>
                </a:ext>
              </a:extLst>
            </p:cNvPr>
            <p:cNvSpPr/>
            <p:nvPr/>
          </p:nvSpPr>
          <p:spPr>
            <a:xfrm>
              <a:off x="5514929" y="1996005"/>
              <a:ext cx="211816" cy="19127"/>
            </a:xfrm>
            <a:custGeom>
              <a:avLst/>
              <a:gdLst/>
              <a:ahLst/>
              <a:cxnLst/>
              <a:rect l="l" t="t" r="r" b="b"/>
              <a:pathLst>
                <a:path w="1783" h="161" extrusionOk="0">
                  <a:moveTo>
                    <a:pt x="1" y="1"/>
                  </a:moveTo>
                  <a:lnTo>
                    <a:pt x="1" y="161"/>
                  </a:lnTo>
                  <a:lnTo>
                    <a:pt x="1783" y="161"/>
                  </a:lnTo>
                  <a:lnTo>
                    <a:pt x="178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474;p25">
              <a:extLst>
                <a:ext uri="{FF2B5EF4-FFF2-40B4-BE49-F238E27FC236}">
                  <a16:creationId xmlns:a16="http://schemas.microsoft.com/office/drawing/2014/main" id="{43C9CC35-BD5C-EFB2-E8B7-8B0E7E2BCCFF}"/>
                </a:ext>
              </a:extLst>
            </p:cNvPr>
            <p:cNvSpPr/>
            <p:nvPr/>
          </p:nvSpPr>
          <p:spPr>
            <a:xfrm>
              <a:off x="5601768" y="2451586"/>
              <a:ext cx="112620" cy="18414"/>
            </a:xfrm>
            <a:custGeom>
              <a:avLst/>
              <a:gdLst/>
              <a:ahLst/>
              <a:cxnLst/>
              <a:rect l="l" t="t" r="r" b="b"/>
              <a:pathLst>
                <a:path w="948" h="155" extrusionOk="0">
                  <a:moveTo>
                    <a:pt x="1" y="1"/>
                  </a:moveTo>
                  <a:lnTo>
                    <a:pt x="1" y="154"/>
                  </a:lnTo>
                  <a:lnTo>
                    <a:pt x="947" y="154"/>
                  </a:lnTo>
                  <a:lnTo>
                    <a:pt x="947" y="1"/>
                  </a:lnTo>
                  <a:close/>
                </a:path>
              </a:pathLst>
            </a:custGeom>
            <a:solidFill>
              <a:srgbClr val="DEDE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475;p25">
              <a:extLst>
                <a:ext uri="{FF2B5EF4-FFF2-40B4-BE49-F238E27FC236}">
                  <a16:creationId xmlns:a16="http://schemas.microsoft.com/office/drawing/2014/main" id="{14F8BF90-442A-DFE4-4E66-2D8984058547}"/>
                </a:ext>
              </a:extLst>
            </p:cNvPr>
            <p:cNvSpPr/>
            <p:nvPr/>
          </p:nvSpPr>
          <p:spPr>
            <a:xfrm>
              <a:off x="5601768" y="2385536"/>
              <a:ext cx="112620" cy="18295"/>
            </a:xfrm>
            <a:custGeom>
              <a:avLst/>
              <a:gdLst/>
              <a:ahLst/>
              <a:cxnLst/>
              <a:rect l="l" t="t" r="r" b="b"/>
              <a:pathLst>
                <a:path w="948" h="154" extrusionOk="0">
                  <a:moveTo>
                    <a:pt x="1" y="0"/>
                  </a:moveTo>
                  <a:lnTo>
                    <a:pt x="1" y="153"/>
                  </a:lnTo>
                  <a:lnTo>
                    <a:pt x="947" y="153"/>
                  </a:lnTo>
                  <a:lnTo>
                    <a:pt x="947" y="0"/>
                  </a:lnTo>
                  <a:close/>
                </a:path>
              </a:pathLst>
            </a:custGeom>
            <a:solidFill>
              <a:srgbClr val="DEDE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476;p25">
              <a:extLst>
                <a:ext uri="{FF2B5EF4-FFF2-40B4-BE49-F238E27FC236}">
                  <a16:creationId xmlns:a16="http://schemas.microsoft.com/office/drawing/2014/main" id="{5A9DF391-E39E-09F5-7936-72F70758FAC1}"/>
                </a:ext>
              </a:extLst>
            </p:cNvPr>
            <p:cNvSpPr/>
            <p:nvPr/>
          </p:nvSpPr>
          <p:spPr>
            <a:xfrm>
              <a:off x="4607095" y="2581430"/>
              <a:ext cx="459865" cy="55598"/>
            </a:xfrm>
            <a:custGeom>
              <a:avLst/>
              <a:gdLst/>
              <a:ahLst/>
              <a:cxnLst/>
              <a:rect l="l" t="t" r="r" b="b"/>
              <a:pathLst>
                <a:path w="3871" h="468" extrusionOk="0">
                  <a:moveTo>
                    <a:pt x="1" y="1"/>
                  </a:moveTo>
                  <a:lnTo>
                    <a:pt x="1" y="467"/>
                  </a:lnTo>
                  <a:lnTo>
                    <a:pt x="3870" y="467"/>
                  </a:lnTo>
                  <a:lnTo>
                    <a:pt x="387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477;p25">
              <a:extLst>
                <a:ext uri="{FF2B5EF4-FFF2-40B4-BE49-F238E27FC236}">
                  <a16:creationId xmlns:a16="http://schemas.microsoft.com/office/drawing/2014/main" id="{2E321CC0-6391-94F3-C68A-D6919B0F31D0}"/>
                </a:ext>
              </a:extLst>
            </p:cNvPr>
            <p:cNvSpPr/>
            <p:nvPr/>
          </p:nvSpPr>
          <p:spPr>
            <a:xfrm>
              <a:off x="5161038" y="2170516"/>
              <a:ext cx="459865" cy="54648"/>
            </a:xfrm>
            <a:custGeom>
              <a:avLst/>
              <a:gdLst/>
              <a:ahLst/>
              <a:cxnLst/>
              <a:rect l="l" t="t" r="r" b="b"/>
              <a:pathLst>
                <a:path w="3871" h="460" extrusionOk="0">
                  <a:moveTo>
                    <a:pt x="1" y="0"/>
                  </a:moveTo>
                  <a:lnTo>
                    <a:pt x="1" y="460"/>
                  </a:lnTo>
                  <a:lnTo>
                    <a:pt x="3871" y="460"/>
                  </a:lnTo>
                  <a:lnTo>
                    <a:pt x="387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478;p25">
              <a:extLst>
                <a:ext uri="{FF2B5EF4-FFF2-40B4-BE49-F238E27FC236}">
                  <a16:creationId xmlns:a16="http://schemas.microsoft.com/office/drawing/2014/main" id="{43C68B66-886A-2407-D356-ECBE47A517EB}"/>
                </a:ext>
              </a:extLst>
            </p:cNvPr>
            <p:cNvSpPr/>
            <p:nvPr/>
          </p:nvSpPr>
          <p:spPr>
            <a:xfrm>
              <a:off x="5423219" y="2283015"/>
              <a:ext cx="301864" cy="44669"/>
            </a:xfrm>
            <a:custGeom>
              <a:avLst/>
              <a:gdLst/>
              <a:ahLst/>
              <a:cxnLst/>
              <a:rect l="l" t="t" r="r" b="b"/>
              <a:pathLst>
                <a:path w="2541" h="376" extrusionOk="0">
                  <a:moveTo>
                    <a:pt x="0" y="0"/>
                  </a:moveTo>
                  <a:lnTo>
                    <a:pt x="0" y="376"/>
                  </a:lnTo>
                  <a:lnTo>
                    <a:pt x="2541" y="376"/>
                  </a:lnTo>
                  <a:lnTo>
                    <a:pt x="254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479;p25">
              <a:extLst>
                <a:ext uri="{FF2B5EF4-FFF2-40B4-BE49-F238E27FC236}">
                  <a16:creationId xmlns:a16="http://schemas.microsoft.com/office/drawing/2014/main" id="{BA1A2C57-8222-CF49-9FB8-F4E5A980D2AE}"/>
                </a:ext>
              </a:extLst>
            </p:cNvPr>
            <p:cNvSpPr/>
            <p:nvPr/>
          </p:nvSpPr>
          <p:spPr>
            <a:xfrm>
              <a:off x="5214020" y="1781103"/>
              <a:ext cx="231655" cy="230828"/>
            </a:xfrm>
            <a:custGeom>
              <a:avLst/>
              <a:gdLst/>
              <a:ahLst/>
              <a:cxnLst/>
              <a:rect l="l" t="t" r="r" b="b"/>
              <a:pathLst>
                <a:path w="1950" h="1943" extrusionOk="0">
                  <a:moveTo>
                    <a:pt x="0" y="0"/>
                  </a:moveTo>
                  <a:lnTo>
                    <a:pt x="0" y="1942"/>
                  </a:lnTo>
                  <a:lnTo>
                    <a:pt x="1949" y="1942"/>
                  </a:lnTo>
                  <a:lnTo>
                    <a:pt x="194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72" name="Google Shape;1480;p25">
              <a:extLst>
                <a:ext uri="{FF2B5EF4-FFF2-40B4-BE49-F238E27FC236}">
                  <a16:creationId xmlns:a16="http://schemas.microsoft.com/office/drawing/2014/main" id="{B65E21EC-3C36-B455-2FBB-392A3D65F668}"/>
                </a:ext>
              </a:extLst>
            </p:cNvPr>
            <p:cNvGrpSpPr/>
            <p:nvPr/>
          </p:nvGrpSpPr>
          <p:grpSpPr>
            <a:xfrm>
              <a:off x="2805374" y="1411900"/>
              <a:ext cx="1135953" cy="1346649"/>
              <a:chOff x="2805374" y="1411900"/>
              <a:chExt cx="1135953" cy="1346649"/>
            </a:xfrm>
          </p:grpSpPr>
          <p:sp>
            <p:nvSpPr>
              <p:cNvPr id="1673" name="Google Shape;1481;p25">
                <a:extLst>
                  <a:ext uri="{FF2B5EF4-FFF2-40B4-BE49-F238E27FC236}">
                    <a16:creationId xmlns:a16="http://schemas.microsoft.com/office/drawing/2014/main" id="{5F81064E-151C-24FC-8543-E122C26058A3}"/>
                  </a:ext>
                </a:extLst>
              </p:cNvPr>
              <p:cNvSpPr/>
              <p:nvPr/>
            </p:nvSpPr>
            <p:spPr>
              <a:xfrm>
                <a:off x="3605757" y="2175418"/>
                <a:ext cx="230835" cy="225513"/>
              </a:xfrm>
              <a:custGeom>
                <a:avLst/>
                <a:gdLst/>
                <a:ahLst/>
                <a:cxnLst/>
                <a:rect l="l" t="t" r="r" b="b"/>
                <a:pathLst>
                  <a:path w="2993" h="2924" extrusionOk="0">
                    <a:moveTo>
                      <a:pt x="1503" y="567"/>
                    </a:moveTo>
                    <a:cubicBezTo>
                      <a:pt x="1735" y="567"/>
                      <a:pt x="1966" y="656"/>
                      <a:pt x="2144" y="833"/>
                    </a:cubicBezTo>
                    <a:cubicBezTo>
                      <a:pt x="2499" y="1188"/>
                      <a:pt x="2499" y="1759"/>
                      <a:pt x="2144" y="2114"/>
                    </a:cubicBezTo>
                    <a:cubicBezTo>
                      <a:pt x="1966" y="2291"/>
                      <a:pt x="1735" y="2380"/>
                      <a:pt x="1503" y="2380"/>
                    </a:cubicBezTo>
                    <a:cubicBezTo>
                      <a:pt x="1272" y="2380"/>
                      <a:pt x="1041" y="2291"/>
                      <a:pt x="863" y="2114"/>
                    </a:cubicBezTo>
                    <a:cubicBezTo>
                      <a:pt x="508" y="1759"/>
                      <a:pt x="508" y="1188"/>
                      <a:pt x="863" y="833"/>
                    </a:cubicBezTo>
                    <a:cubicBezTo>
                      <a:pt x="1041" y="656"/>
                      <a:pt x="1272" y="567"/>
                      <a:pt x="1503" y="567"/>
                    </a:cubicBezTo>
                    <a:close/>
                    <a:moveTo>
                      <a:pt x="1447" y="0"/>
                    </a:moveTo>
                    <a:cubicBezTo>
                      <a:pt x="1399" y="0"/>
                      <a:pt x="1350" y="32"/>
                      <a:pt x="1343" y="95"/>
                    </a:cubicBezTo>
                    <a:cubicBezTo>
                      <a:pt x="1335" y="155"/>
                      <a:pt x="1286" y="190"/>
                      <a:pt x="1236" y="190"/>
                    </a:cubicBezTo>
                    <a:cubicBezTo>
                      <a:pt x="1199" y="190"/>
                      <a:pt x="1162" y="171"/>
                      <a:pt x="1141" y="130"/>
                    </a:cubicBezTo>
                    <a:cubicBezTo>
                      <a:pt x="1121" y="92"/>
                      <a:pt x="1086" y="75"/>
                      <a:pt x="1050" y="75"/>
                    </a:cubicBezTo>
                    <a:cubicBezTo>
                      <a:pt x="989" y="75"/>
                      <a:pt x="929" y="125"/>
                      <a:pt x="947" y="200"/>
                    </a:cubicBezTo>
                    <a:cubicBezTo>
                      <a:pt x="956" y="273"/>
                      <a:pt x="897" y="330"/>
                      <a:pt x="837" y="330"/>
                    </a:cubicBezTo>
                    <a:cubicBezTo>
                      <a:pt x="812" y="330"/>
                      <a:pt x="786" y="320"/>
                      <a:pt x="766" y="297"/>
                    </a:cubicBezTo>
                    <a:cubicBezTo>
                      <a:pt x="742" y="273"/>
                      <a:pt x="714" y="263"/>
                      <a:pt x="688" y="263"/>
                    </a:cubicBezTo>
                    <a:cubicBezTo>
                      <a:pt x="615" y="263"/>
                      <a:pt x="551" y="341"/>
                      <a:pt x="592" y="422"/>
                    </a:cubicBezTo>
                    <a:cubicBezTo>
                      <a:pt x="636" y="495"/>
                      <a:pt x="577" y="577"/>
                      <a:pt x="506" y="577"/>
                    </a:cubicBezTo>
                    <a:cubicBezTo>
                      <a:pt x="488" y="577"/>
                      <a:pt x="470" y="572"/>
                      <a:pt x="452" y="562"/>
                    </a:cubicBezTo>
                    <a:cubicBezTo>
                      <a:pt x="435" y="553"/>
                      <a:pt x="417" y="549"/>
                      <a:pt x="401" y="549"/>
                    </a:cubicBezTo>
                    <a:cubicBezTo>
                      <a:pt x="315" y="549"/>
                      <a:pt x="257" y="659"/>
                      <a:pt x="327" y="736"/>
                    </a:cubicBezTo>
                    <a:cubicBezTo>
                      <a:pt x="398" y="800"/>
                      <a:pt x="344" y="912"/>
                      <a:pt x="253" y="912"/>
                    </a:cubicBezTo>
                    <a:cubicBezTo>
                      <a:pt x="245" y="912"/>
                      <a:pt x="238" y="911"/>
                      <a:pt x="230" y="910"/>
                    </a:cubicBezTo>
                    <a:cubicBezTo>
                      <a:pt x="223" y="908"/>
                      <a:pt x="216" y="908"/>
                      <a:pt x="210" y="908"/>
                    </a:cubicBezTo>
                    <a:cubicBezTo>
                      <a:pt x="105" y="908"/>
                      <a:pt x="62" y="1059"/>
                      <a:pt x="160" y="1111"/>
                    </a:cubicBezTo>
                    <a:cubicBezTo>
                      <a:pt x="258" y="1160"/>
                      <a:pt x="230" y="1299"/>
                      <a:pt x="125" y="1313"/>
                    </a:cubicBezTo>
                    <a:cubicBezTo>
                      <a:pt x="7" y="1320"/>
                      <a:pt x="0" y="1494"/>
                      <a:pt x="118" y="1522"/>
                    </a:cubicBezTo>
                    <a:cubicBezTo>
                      <a:pt x="223" y="1536"/>
                      <a:pt x="237" y="1682"/>
                      <a:pt x="139" y="1724"/>
                    </a:cubicBezTo>
                    <a:cubicBezTo>
                      <a:pt x="32" y="1771"/>
                      <a:pt x="67" y="1927"/>
                      <a:pt x="180" y="1927"/>
                    </a:cubicBezTo>
                    <a:cubicBezTo>
                      <a:pt x="185" y="1927"/>
                      <a:pt x="190" y="1926"/>
                      <a:pt x="195" y="1926"/>
                    </a:cubicBezTo>
                    <a:cubicBezTo>
                      <a:pt x="200" y="1925"/>
                      <a:pt x="205" y="1925"/>
                      <a:pt x="210" y="1925"/>
                    </a:cubicBezTo>
                    <a:cubicBezTo>
                      <a:pt x="304" y="1925"/>
                      <a:pt x="351" y="2047"/>
                      <a:pt x="278" y="2107"/>
                    </a:cubicBezTo>
                    <a:cubicBezTo>
                      <a:pt x="194" y="2179"/>
                      <a:pt x="255" y="2297"/>
                      <a:pt x="345" y="2297"/>
                    </a:cubicBezTo>
                    <a:cubicBezTo>
                      <a:pt x="359" y="2297"/>
                      <a:pt x="374" y="2294"/>
                      <a:pt x="390" y="2288"/>
                    </a:cubicBezTo>
                    <a:cubicBezTo>
                      <a:pt x="404" y="2281"/>
                      <a:pt x="418" y="2278"/>
                      <a:pt x="432" y="2278"/>
                    </a:cubicBezTo>
                    <a:cubicBezTo>
                      <a:pt x="507" y="2278"/>
                      <a:pt x="569" y="2364"/>
                      <a:pt x="522" y="2441"/>
                    </a:cubicBezTo>
                    <a:cubicBezTo>
                      <a:pt x="469" y="2521"/>
                      <a:pt x="534" y="2605"/>
                      <a:pt x="609" y="2605"/>
                    </a:cubicBezTo>
                    <a:cubicBezTo>
                      <a:pt x="631" y="2605"/>
                      <a:pt x="654" y="2598"/>
                      <a:pt x="675" y="2580"/>
                    </a:cubicBezTo>
                    <a:cubicBezTo>
                      <a:pt x="698" y="2561"/>
                      <a:pt x="723" y="2553"/>
                      <a:pt x="747" y="2553"/>
                    </a:cubicBezTo>
                    <a:cubicBezTo>
                      <a:pt x="812" y="2553"/>
                      <a:pt x="869" y="2613"/>
                      <a:pt x="849" y="2684"/>
                    </a:cubicBezTo>
                    <a:cubicBezTo>
                      <a:pt x="831" y="2762"/>
                      <a:pt x="894" y="2819"/>
                      <a:pt x="957" y="2819"/>
                    </a:cubicBezTo>
                    <a:cubicBezTo>
                      <a:pt x="990" y="2819"/>
                      <a:pt x="1023" y="2804"/>
                      <a:pt x="1044" y="2768"/>
                    </a:cubicBezTo>
                    <a:cubicBezTo>
                      <a:pt x="1065" y="2736"/>
                      <a:pt x="1098" y="2721"/>
                      <a:pt x="1130" y="2721"/>
                    </a:cubicBezTo>
                    <a:cubicBezTo>
                      <a:pt x="1183" y="2721"/>
                      <a:pt x="1235" y="2759"/>
                      <a:pt x="1239" y="2824"/>
                    </a:cubicBezTo>
                    <a:cubicBezTo>
                      <a:pt x="1243" y="2888"/>
                      <a:pt x="1294" y="2924"/>
                      <a:pt x="1345" y="2924"/>
                    </a:cubicBezTo>
                    <a:cubicBezTo>
                      <a:pt x="1388" y="2924"/>
                      <a:pt x="1432" y="2899"/>
                      <a:pt x="1448" y="2845"/>
                    </a:cubicBezTo>
                    <a:cubicBezTo>
                      <a:pt x="1462" y="2794"/>
                      <a:pt x="1506" y="2768"/>
                      <a:pt x="1551" y="2768"/>
                    </a:cubicBezTo>
                    <a:cubicBezTo>
                      <a:pt x="1592" y="2768"/>
                      <a:pt x="1633" y="2791"/>
                      <a:pt x="1650" y="2838"/>
                    </a:cubicBezTo>
                    <a:cubicBezTo>
                      <a:pt x="1667" y="2888"/>
                      <a:pt x="1708" y="2911"/>
                      <a:pt x="1749" y="2911"/>
                    </a:cubicBezTo>
                    <a:cubicBezTo>
                      <a:pt x="1804" y="2911"/>
                      <a:pt x="1858" y="2870"/>
                      <a:pt x="1858" y="2803"/>
                    </a:cubicBezTo>
                    <a:cubicBezTo>
                      <a:pt x="1854" y="2735"/>
                      <a:pt x="1908" y="2691"/>
                      <a:pt x="1963" y="2691"/>
                    </a:cubicBezTo>
                    <a:cubicBezTo>
                      <a:pt x="1994" y="2691"/>
                      <a:pt x="2024" y="2704"/>
                      <a:pt x="2046" y="2733"/>
                    </a:cubicBezTo>
                    <a:cubicBezTo>
                      <a:pt x="2070" y="2763"/>
                      <a:pt x="2101" y="2776"/>
                      <a:pt x="2131" y="2776"/>
                    </a:cubicBezTo>
                    <a:cubicBezTo>
                      <a:pt x="2199" y="2776"/>
                      <a:pt x="2263" y="2713"/>
                      <a:pt x="2234" y="2636"/>
                    </a:cubicBezTo>
                    <a:cubicBezTo>
                      <a:pt x="2208" y="2562"/>
                      <a:pt x="2266" y="2496"/>
                      <a:pt x="2332" y="2496"/>
                    </a:cubicBezTo>
                    <a:cubicBezTo>
                      <a:pt x="2353" y="2496"/>
                      <a:pt x="2374" y="2502"/>
                      <a:pt x="2394" y="2517"/>
                    </a:cubicBezTo>
                    <a:cubicBezTo>
                      <a:pt x="2414" y="2531"/>
                      <a:pt x="2435" y="2538"/>
                      <a:pt x="2455" y="2538"/>
                    </a:cubicBezTo>
                    <a:cubicBezTo>
                      <a:pt x="2534" y="2538"/>
                      <a:pt x="2603" y="2442"/>
                      <a:pt x="2547" y="2364"/>
                    </a:cubicBezTo>
                    <a:cubicBezTo>
                      <a:pt x="2493" y="2292"/>
                      <a:pt x="2549" y="2198"/>
                      <a:pt x="2629" y="2198"/>
                    </a:cubicBezTo>
                    <a:cubicBezTo>
                      <a:pt x="2641" y="2198"/>
                      <a:pt x="2653" y="2200"/>
                      <a:pt x="2666" y="2204"/>
                    </a:cubicBezTo>
                    <a:cubicBezTo>
                      <a:pt x="2678" y="2209"/>
                      <a:pt x="2690" y="2211"/>
                      <a:pt x="2702" y="2211"/>
                    </a:cubicBezTo>
                    <a:cubicBezTo>
                      <a:pt x="2794" y="2211"/>
                      <a:pt x="2850" y="2078"/>
                      <a:pt x="2763" y="2016"/>
                    </a:cubicBezTo>
                    <a:cubicBezTo>
                      <a:pt x="2682" y="1955"/>
                      <a:pt x="2726" y="1828"/>
                      <a:pt x="2825" y="1828"/>
                    </a:cubicBezTo>
                    <a:cubicBezTo>
                      <a:pt x="2828" y="1828"/>
                      <a:pt x="2830" y="1828"/>
                      <a:pt x="2833" y="1828"/>
                    </a:cubicBezTo>
                    <a:cubicBezTo>
                      <a:pt x="2951" y="1828"/>
                      <a:pt x="2986" y="1661"/>
                      <a:pt x="2868" y="1620"/>
                    </a:cubicBezTo>
                    <a:cubicBezTo>
                      <a:pt x="2770" y="1585"/>
                      <a:pt x="2777" y="1446"/>
                      <a:pt x="2875" y="1418"/>
                    </a:cubicBezTo>
                    <a:cubicBezTo>
                      <a:pt x="2993" y="1383"/>
                      <a:pt x="2972" y="1209"/>
                      <a:pt x="2854" y="1209"/>
                    </a:cubicBezTo>
                    <a:cubicBezTo>
                      <a:pt x="2749" y="1202"/>
                      <a:pt x="2714" y="1070"/>
                      <a:pt x="2798" y="1014"/>
                    </a:cubicBezTo>
                    <a:cubicBezTo>
                      <a:pt x="2894" y="950"/>
                      <a:pt x="2843" y="816"/>
                      <a:pt x="2742" y="816"/>
                    </a:cubicBezTo>
                    <a:cubicBezTo>
                      <a:pt x="2734" y="816"/>
                      <a:pt x="2724" y="817"/>
                      <a:pt x="2714" y="819"/>
                    </a:cubicBezTo>
                    <a:cubicBezTo>
                      <a:pt x="2705" y="822"/>
                      <a:pt x="2695" y="823"/>
                      <a:pt x="2686" y="823"/>
                    </a:cubicBezTo>
                    <a:cubicBezTo>
                      <a:pt x="2603" y="823"/>
                      <a:pt x="2548" y="720"/>
                      <a:pt x="2610" y="645"/>
                    </a:cubicBezTo>
                    <a:cubicBezTo>
                      <a:pt x="2672" y="572"/>
                      <a:pt x="2612" y="473"/>
                      <a:pt x="2531" y="473"/>
                    </a:cubicBezTo>
                    <a:cubicBezTo>
                      <a:pt x="2512" y="473"/>
                      <a:pt x="2491" y="478"/>
                      <a:pt x="2471" y="492"/>
                    </a:cubicBezTo>
                    <a:cubicBezTo>
                      <a:pt x="2452" y="503"/>
                      <a:pt x="2433" y="508"/>
                      <a:pt x="2415" y="508"/>
                    </a:cubicBezTo>
                    <a:cubicBezTo>
                      <a:pt x="2344" y="508"/>
                      <a:pt x="2284" y="432"/>
                      <a:pt x="2318" y="360"/>
                    </a:cubicBezTo>
                    <a:cubicBezTo>
                      <a:pt x="2352" y="281"/>
                      <a:pt x="2288" y="208"/>
                      <a:pt x="2221" y="208"/>
                    </a:cubicBezTo>
                    <a:cubicBezTo>
                      <a:pt x="2194" y="208"/>
                      <a:pt x="2166" y="220"/>
                      <a:pt x="2144" y="248"/>
                    </a:cubicBezTo>
                    <a:cubicBezTo>
                      <a:pt x="2121" y="273"/>
                      <a:pt x="2092" y="284"/>
                      <a:pt x="2064" y="284"/>
                    </a:cubicBezTo>
                    <a:cubicBezTo>
                      <a:pt x="2004" y="284"/>
                      <a:pt x="1946" y="236"/>
                      <a:pt x="1956" y="165"/>
                    </a:cubicBezTo>
                    <a:cubicBezTo>
                      <a:pt x="1964" y="90"/>
                      <a:pt x="1907" y="45"/>
                      <a:pt x="1850" y="45"/>
                    </a:cubicBezTo>
                    <a:cubicBezTo>
                      <a:pt x="1812" y="45"/>
                      <a:pt x="1773" y="65"/>
                      <a:pt x="1754" y="109"/>
                    </a:cubicBezTo>
                    <a:cubicBezTo>
                      <a:pt x="1735" y="154"/>
                      <a:pt x="1694" y="175"/>
                      <a:pt x="1654" y="175"/>
                    </a:cubicBezTo>
                    <a:cubicBezTo>
                      <a:pt x="1606" y="175"/>
                      <a:pt x="1560" y="145"/>
                      <a:pt x="1552" y="88"/>
                    </a:cubicBezTo>
                    <a:cubicBezTo>
                      <a:pt x="1542" y="30"/>
                      <a:pt x="1494" y="0"/>
                      <a:pt x="144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482;p25">
                <a:extLst>
                  <a:ext uri="{FF2B5EF4-FFF2-40B4-BE49-F238E27FC236}">
                    <a16:creationId xmlns:a16="http://schemas.microsoft.com/office/drawing/2014/main" id="{7DEA51B5-7F1C-0140-1FFA-FE93E6E854E2}"/>
                  </a:ext>
                </a:extLst>
              </p:cNvPr>
              <p:cNvSpPr/>
              <p:nvPr/>
            </p:nvSpPr>
            <p:spPr>
              <a:xfrm>
                <a:off x="3693755" y="2263492"/>
                <a:ext cx="55916" cy="50980"/>
              </a:xfrm>
              <a:custGeom>
                <a:avLst/>
                <a:gdLst/>
                <a:ahLst/>
                <a:cxnLst/>
                <a:rect l="l" t="t" r="r" b="b"/>
                <a:pathLst>
                  <a:path w="725" h="661" extrusionOk="0">
                    <a:moveTo>
                      <a:pt x="362" y="1"/>
                    </a:moveTo>
                    <a:cubicBezTo>
                      <a:pt x="277" y="1"/>
                      <a:pt x="192" y="32"/>
                      <a:pt x="126" y="95"/>
                    </a:cubicBezTo>
                    <a:cubicBezTo>
                      <a:pt x="0" y="227"/>
                      <a:pt x="0" y="436"/>
                      <a:pt x="126" y="561"/>
                    </a:cubicBezTo>
                    <a:cubicBezTo>
                      <a:pt x="192" y="627"/>
                      <a:pt x="277" y="660"/>
                      <a:pt x="362" y="660"/>
                    </a:cubicBezTo>
                    <a:cubicBezTo>
                      <a:pt x="446" y="660"/>
                      <a:pt x="529" y="627"/>
                      <a:pt x="592" y="561"/>
                    </a:cubicBezTo>
                    <a:cubicBezTo>
                      <a:pt x="724" y="436"/>
                      <a:pt x="724" y="227"/>
                      <a:pt x="592" y="95"/>
                    </a:cubicBezTo>
                    <a:cubicBezTo>
                      <a:pt x="529" y="32"/>
                      <a:pt x="446" y="1"/>
                      <a:pt x="36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483;p25">
                <a:extLst>
                  <a:ext uri="{FF2B5EF4-FFF2-40B4-BE49-F238E27FC236}">
                    <a16:creationId xmlns:a16="http://schemas.microsoft.com/office/drawing/2014/main" id="{E2426E48-CAE4-5585-6AB7-26B2C6A529E3}"/>
                  </a:ext>
                </a:extLst>
              </p:cNvPr>
              <p:cNvSpPr/>
              <p:nvPr/>
            </p:nvSpPr>
            <p:spPr>
              <a:xfrm>
                <a:off x="3477964" y="2357428"/>
                <a:ext cx="181012" cy="177002"/>
              </a:xfrm>
              <a:custGeom>
                <a:avLst/>
                <a:gdLst/>
                <a:ahLst/>
                <a:cxnLst/>
                <a:rect l="l" t="t" r="r" b="b"/>
                <a:pathLst>
                  <a:path w="2347" h="2295" extrusionOk="0">
                    <a:moveTo>
                      <a:pt x="1191" y="646"/>
                    </a:moveTo>
                    <a:cubicBezTo>
                      <a:pt x="1325" y="646"/>
                      <a:pt x="1459" y="697"/>
                      <a:pt x="1560" y="798"/>
                    </a:cubicBezTo>
                    <a:cubicBezTo>
                      <a:pt x="1761" y="1000"/>
                      <a:pt x="1761" y="1327"/>
                      <a:pt x="1560" y="1529"/>
                    </a:cubicBezTo>
                    <a:cubicBezTo>
                      <a:pt x="1459" y="1633"/>
                      <a:pt x="1325" y="1685"/>
                      <a:pt x="1191" y="1685"/>
                    </a:cubicBezTo>
                    <a:cubicBezTo>
                      <a:pt x="1057" y="1685"/>
                      <a:pt x="923" y="1633"/>
                      <a:pt x="822" y="1529"/>
                    </a:cubicBezTo>
                    <a:cubicBezTo>
                      <a:pt x="620" y="1327"/>
                      <a:pt x="620" y="1000"/>
                      <a:pt x="822" y="798"/>
                    </a:cubicBezTo>
                    <a:cubicBezTo>
                      <a:pt x="923" y="697"/>
                      <a:pt x="1057" y="646"/>
                      <a:pt x="1191" y="646"/>
                    </a:cubicBezTo>
                    <a:close/>
                    <a:moveTo>
                      <a:pt x="1288" y="0"/>
                    </a:moveTo>
                    <a:cubicBezTo>
                      <a:pt x="1253" y="0"/>
                      <a:pt x="1218" y="22"/>
                      <a:pt x="1205" y="67"/>
                    </a:cubicBezTo>
                    <a:cubicBezTo>
                      <a:pt x="1194" y="107"/>
                      <a:pt x="1158" y="128"/>
                      <a:pt x="1124" y="128"/>
                    </a:cubicBezTo>
                    <a:cubicBezTo>
                      <a:pt x="1092" y="128"/>
                      <a:pt x="1061" y="110"/>
                      <a:pt x="1051" y="74"/>
                    </a:cubicBezTo>
                    <a:cubicBezTo>
                      <a:pt x="1036" y="34"/>
                      <a:pt x="1003" y="16"/>
                      <a:pt x="969" y="16"/>
                    </a:cubicBezTo>
                    <a:cubicBezTo>
                      <a:pt x="927" y="16"/>
                      <a:pt x="884" y="47"/>
                      <a:pt x="884" y="102"/>
                    </a:cubicBezTo>
                    <a:cubicBezTo>
                      <a:pt x="889" y="156"/>
                      <a:pt x="847" y="189"/>
                      <a:pt x="803" y="189"/>
                    </a:cubicBezTo>
                    <a:cubicBezTo>
                      <a:pt x="780" y="189"/>
                      <a:pt x="755" y="179"/>
                      <a:pt x="738" y="157"/>
                    </a:cubicBezTo>
                    <a:cubicBezTo>
                      <a:pt x="721" y="133"/>
                      <a:pt x="696" y="123"/>
                      <a:pt x="672" y="123"/>
                    </a:cubicBezTo>
                    <a:cubicBezTo>
                      <a:pt x="620" y="123"/>
                      <a:pt x="568" y="172"/>
                      <a:pt x="592" y="234"/>
                    </a:cubicBezTo>
                    <a:cubicBezTo>
                      <a:pt x="613" y="292"/>
                      <a:pt x="567" y="342"/>
                      <a:pt x="516" y="342"/>
                    </a:cubicBezTo>
                    <a:cubicBezTo>
                      <a:pt x="499" y="342"/>
                      <a:pt x="482" y="336"/>
                      <a:pt x="467" y="324"/>
                    </a:cubicBezTo>
                    <a:cubicBezTo>
                      <a:pt x="451" y="313"/>
                      <a:pt x="434" y="308"/>
                      <a:pt x="418" y="308"/>
                    </a:cubicBezTo>
                    <a:cubicBezTo>
                      <a:pt x="357" y="308"/>
                      <a:pt x="304" y="382"/>
                      <a:pt x="348" y="443"/>
                    </a:cubicBezTo>
                    <a:cubicBezTo>
                      <a:pt x="391" y="504"/>
                      <a:pt x="349" y="580"/>
                      <a:pt x="286" y="580"/>
                    </a:cubicBezTo>
                    <a:cubicBezTo>
                      <a:pt x="277" y="580"/>
                      <a:pt x="268" y="579"/>
                      <a:pt x="258" y="575"/>
                    </a:cubicBezTo>
                    <a:cubicBezTo>
                      <a:pt x="247" y="571"/>
                      <a:pt x="236" y="569"/>
                      <a:pt x="226" y="569"/>
                    </a:cubicBezTo>
                    <a:cubicBezTo>
                      <a:pt x="153" y="569"/>
                      <a:pt x="108" y="666"/>
                      <a:pt x="181" y="721"/>
                    </a:cubicBezTo>
                    <a:cubicBezTo>
                      <a:pt x="242" y="768"/>
                      <a:pt x="211" y="868"/>
                      <a:pt x="134" y="868"/>
                    </a:cubicBezTo>
                    <a:cubicBezTo>
                      <a:pt x="131" y="868"/>
                      <a:pt x="128" y="868"/>
                      <a:pt x="126" y="867"/>
                    </a:cubicBezTo>
                    <a:cubicBezTo>
                      <a:pt x="28" y="867"/>
                      <a:pt x="7" y="1000"/>
                      <a:pt x="98" y="1027"/>
                    </a:cubicBezTo>
                    <a:cubicBezTo>
                      <a:pt x="174" y="1055"/>
                      <a:pt x="168" y="1167"/>
                      <a:pt x="91" y="1188"/>
                    </a:cubicBezTo>
                    <a:cubicBezTo>
                      <a:pt x="0" y="1215"/>
                      <a:pt x="14" y="1348"/>
                      <a:pt x="112" y="1355"/>
                    </a:cubicBezTo>
                    <a:cubicBezTo>
                      <a:pt x="195" y="1355"/>
                      <a:pt x="223" y="1459"/>
                      <a:pt x="154" y="1508"/>
                    </a:cubicBezTo>
                    <a:cubicBezTo>
                      <a:pt x="78" y="1552"/>
                      <a:pt x="116" y="1658"/>
                      <a:pt x="191" y="1658"/>
                    </a:cubicBezTo>
                    <a:cubicBezTo>
                      <a:pt x="199" y="1658"/>
                      <a:pt x="207" y="1657"/>
                      <a:pt x="216" y="1654"/>
                    </a:cubicBezTo>
                    <a:cubicBezTo>
                      <a:pt x="224" y="1652"/>
                      <a:pt x="232" y="1651"/>
                      <a:pt x="239" y="1651"/>
                    </a:cubicBezTo>
                    <a:cubicBezTo>
                      <a:pt x="309" y="1651"/>
                      <a:pt x="351" y="1736"/>
                      <a:pt x="307" y="1793"/>
                    </a:cubicBezTo>
                    <a:cubicBezTo>
                      <a:pt x="256" y="1849"/>
                      <a:pt x="300" y="1927"/>
                      <a:pt x="363" y="1927"/>
                    </a:cubicBezTo>
                    <a:cubicBezTo>
                      <a:pt x="378" y="1927"/>
                      <a:pt x="395" y="1922"/>
                      <a:pt x="411" y="1911"/>
                    </a:cubicBezTo>
                    <a:cubicBezTo>
                      <a:pt x="426" y="1903"/>
                      <a:pt x="441" y="1899"/>
                      <a:pt x="455" y="1899"/>
                    </a:cubicBezTo>
                    <a:cubicBezTo>
                      <a:pt x="510" y="1899"/>
                      <a:pt x="557" y="1955"/>
                      <a:pt x="529" y="2016"/>
                    </a:cubicBezTo>
                    <a:cubicBezTo>
                      <a:pt x="505" y="2081"/>
                      <a:pt x="558" y="2135"/>
                      <a:pt x="611" y="2135"/>
                    </a:cubicBezTo>
                    <a:cubicBezTo>
                      <a:pt x="632" y="2135"/>
                      <a:pt x="653" y="2126"/>
                      <a:pt x="669" y="2106"/>
                    </a:cubicBezTo>
                    <a:cubicBezTo>
                      <a:pt x="687" y="2085"/>
                      <a:pt x="711" y="2076"/>
                      <a:pt x="734" y="2076"/>
                    </a:cubicBezTo>
                    <a:cubicBezTo>
                      <a:pt x="781" y="2076"/>
                      <a:pt x="824" y="2113"/>
                      <a:pt x="815" y="2169"/>
                    </a:cubicBezTo>
                    <a:cubicBezTo>
                      <a:pt x="811" y="2224"/>
                      <a:pt x="858" y="2258"/>
                      <a:pt x="903" y="2258"/>
                    </a:cubicBezTo>
                    <a:cubicBezTo>
                      <a:pt x="932" y="2258"/>
                      <a:pt x="961" y="2244"/>
                      <a:pt x="975" y="2211"/>
                    </a:cubicBezTo>
                    <a:cubicBezTo>
                      <a:pt x="991" y="2176"/>
                      <a:pt x="1022" y="2160"/>
                      <a:pt x="1054" y="2160"/>
                    </a:cubicBezTo>
                    <a:cubicBezTo>
                      <a:pt x="1091" y="2160"/>
                      <a:pt x="1127" y="2183"/>
                      <a:pt x="1135" y="2225"/>
                    </a:cubicBezTo>
                    <a:cubicBezTo>
                      <a:pt x="1145" y="2272"/>
                      <a:pt x="1181" y="2294"/>
                      <a:pt x="1217" y="2294"/>
                    </a:cubicBezTo>
                    <a:cubicBezTo>
                      <a:pt x="1256" y="2294"/>
                      <a:pt x="1295" y="2268"/>
                      <a:pt x="1302" y="2218"/>
                    </a:cubicBezTo>
                    <a:cubicBezTo>
                      <a:pt x="1306" y="2173"/>
                      <a:pt x="1343" y="2147"/>
                      <a:pt x="1382" y="2147"/>
                    </a:cubicBezTo>
                    <a:cubicBezTo>
                      <a:pt x="1409" y="2147"/>
                      <a:pt x="1438" y="2161"/>
                      <a:pt x="1455" y="2190"/>
                    </a:cubicBezTo>
                    <a:cubicBezTo>
                      <a:pt x="1471" y="2221"/>
                      <a:pt x="1499" y="2235"/>
                      <a:pt x="1527" y="2235"/>
                    </a:cubicBezTo>
                    <a:cubicBezTo>
                      <a:pt x="1574" y="2235"/>
                      <a:pt x="1621" y="2195"/>
                      <a:pt x="1608" y="2134"/>
                    </a:cubicBezTo>
                    <a:cubicBezTo>
                      <a:pt x="1598" y="2079"/>
                      <a:pt x="1646" y="2035"/>
                      <a:pt x="1694" y="2035"/>
                    </a:cubicBezTo>
                    <a:cubicBezTo>
                      <a:pt x="1713" y="2035"/>
                      <a:pt x="1732" y="2042"/>
                      <a:pt x="1747" y="2058"/>
                    </a:cubicBezTo>
                    <a:cubicBezTo>
                      <a:pt x="1766" y="2076"/>
                      <a:pt x="1787" y="2083"/>
                      <a:pt x="1807" y="2083"/>
                    </a:cubicBezTo>
                    <a:cubicBezTo>
                      <a:pt x="1864" y="2083"/>
                      <a:pt x="1916" y="2022"/>
                      <a:pt x="1880" y="1960"/>
                    </a:cubicBezTo>
                    <a:cubicBezTo>
                      <a:pt x="1851" y="1902"/>
                      <a:pt x="1898" y="1840"/>
                      <a:pt x="1955" y="1840"/>
                    </a:cubicBezTo>
                    <a:cubicBezTo>
                      <a:pt x="1967" y="1840"/>
                      <a:pt x="1979" y="1843"/>
                      <a:pt x="1991" y="1849"/>
                    </a:cubicBezTo>
                    <a:cubicBezTo>
                      <a:pt x="2005" y="1855"/>
                      <a:pt x="2019" y="1858"/>
                      <a:pt x="2033" y="1858"/>
                    </a:cubicBezTo>
                    <a:cubicBezTo>
                      <a:pt x="2102" y="1858"/>
                      <a:pt x="2147" y="1775"/>
                      <a:pt x="2089" y="1716"/>
                    </a:cubicBezTo>
                    <a:cubicBezTo>
                      <a:pt x="2037" y="1664"/>
                      <a:pt x="2076" y="1576"/>
                      <a:pt x="2149" y="1576"/>
                    </a:cubicBezTo>
                    <a:cubicBezTo>
                      <a:pt x="2154" y="1576"/>
                      <a:pt x="2160" y="1576"/>
                      <a:pt x="2165" y="1577"/>
                    </a:cubicBezTo>
                    <a:cubicBezTo>
                      <a:pt x="2170" y="1578"/>
                      <a:pt x="2174" y="1578"/>
                      <a:pt x="2179" y="1578"/>
                    </a:cubicBezTo>
                    <a:cubicBezTo>
                      <a:pt x="2260" y="1578"/>
                      <a:pt x="2300" y="1463"/>
                      <a:pt x="2221" y="1417"/>
                    </a:cubicBezTo>
                    <a:cubicBezTo>
                      <a:pt x="2144" y="1382"/>
                      <a:pt x="2165" y="1271"/>
                      <a:pt x="2249" y="1264"/>
                    </a:cubicBezTo>
                    <a:cubicBezTo>
                      <a:pt x="2346" y="1250"/>
                      <a:pt x="2346" y="1118"/>
                      <a:pt x="2256" y="1097"/>
                    </a:cubicBezTo>
                    <a:cubicBezTo>
                      <a:pt x="2172" y="1083"/>
                      <a:pt x="2158" y="972"/>
                      <a:pt x="2235" y="944"/>
                    </a:cubicBezTo>
                    <a:cubicBezTo>
                      <a:pt x="2321" y="904"/>
                      <a:pt x="2287" y="783"/>
                      <a:pt x="2206" y="783"/>
                    </a:cubicBezTo>
                    <a:cubicBezTo>
                      <a:pt x="2202" y="783"/>
                      <a:pt x="2197" y="783"/>
                      <a:pt x="2193" y="784"/>
                    </a:cubicBezTo>
                    <a:cubicBezTo>
                      <a:pt x="2190" y="784"/>
                      <a:pt x="2187" y="784"/>
                      <a:pt x="2185" y="784"/>
                    </a:cubicBezTo>
                    <a:cubicBezTo>
                      <a:pt x="2107" y="784"/>
                      <a:pt x="2070" y="691"/>
                      <a:pt x="2130" y="638"/>
                    </a:cubicBezTo>
                    <a:cubicBezTo>
                      <a:pt x="2190" y="584"/>
                      <a:pt x="2142" y="490"/>
                      <a:pt x="2075" y="490"/>
                    </a:cubicBezTo>
                    <a:cubicBezTo>
                      <a:pt x="2064" y="490"/>
                      <a:pt x="2052" y="492"/>
                      <a:pt x="2040" y="498"/>
                    </a:cubicBezTo>
                    <a:cubicBezTo>
                      <a:pt x="2027" y="504"/>
                      <a:pt x="2015" y="507"/>
                      <a:pt x="2004" y="507"/>
                    </a:cubicBezTo>
                    <a:cubicBezTo>
                      <a:pt x="1944" y="507"/>
                      <a:pt x="1900" y="438"/>
                      <a:pt x="1935" y="380"/>
                    </a:cubicBezTo>
                    <a:cubicBezTo>
                      <a:pt x="1973" y="316"/>
                      <a:pt x="1920" y="248"/>
                      <a:pt x="1862" y="248"/>
                    </a:cubicBezTo>
                    <a:cubicBezTo>
                      <a:pt x="1844" y="248"/>
                      <a:pt x="1826" y="254"/>
                      <a:pt x="1810" y="269"/>
                    </a:cubicBezTo>
                    <a:cubicBezTo>
                      <a:pt x="1793" y="284"/>
                      <a:pt x="1773" y="291"/>
                      <a:pt x="1754" y="291"/>
                    </a:cubicBezTo>
                    <a:cubicBezTo>
                      <a:pt x="1706" y="291"/>
                      <a:pt x="1663" y="245"/>
                      <a:pt x="1678" y="185"/>
                    </a:cubicBezTo>
                    <a:cubicBezTo>
                      <a:pt x="1692" y="126"/>
                      <a:pt x="1642" y="82"/>
                      <a:pt x="1593" y="82"/>
                    </a:cubicBezTo>
                    <a:cubicBezTo>
                      <a:pt x="1567" y="82"/>
                      <a:pt x="1542" y="94"/>
                      <a:pt x="1525" y="123"/>
                    </a:cubicBezTo>
                    <a:cubicBezTo>
                      <a:pt x="1508" y="150"/>
                      <a:pt x="1482" y="162"/>
                      <a:pt x="1455" y="162"/>
                    </a:cubicBezTo>
                    <a:cubicBezTo>
                      <a:pt x="1413" y="162"/>
                      <a:pt x="1372" y="132"/>
                      <a:pt x="1372" y="81"/>
                    </a:cubicBezTo>
                    <a:cubicBezTo>
                      <a:pt x="1368" y="29"/>
                      <a:pt x="1328" y="0"/>
                      <a:pt x="1288" y="0"/>
                    </a:cubicBezTo>
                    <a:close/>
                  </a:path>
                </a:pathLst>
              </a:custGeom>
              <a:solidFill>
                <a:srgbClr val="FBFBF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484;p25">
                <a:extLst>
                  <a:ext uri="{FF2B5EF4-FFF2-40B4-BE49-F238E27FC236}">
                    <a16:creationId xmlns:a16="http://schemas.microsoft.com/office/drawing/2014/main" id="{F0B16159-538E-6809-29E3-D77C52C9538A}"/>
                  </a:ext>
                </a:extLst>
              </p:cNvPr>
              <p:cNvSpPr/>
              <p:nvPr/>
            </p:nvSpPr>
            <p:spPr>
              <a:xfrm>
                <a:off x="3552543" y="2431234"/>
                <a:ext cx="34475" cy="31776"/>
              </a:xfrm>
              <a:custGeom>
                <a:avLst/>
                <a:gdLst/>
                <a:ahLst/>
                <a:cxnLst/>
                <a:rect l="l" t="t" r="r" b="b"/>
                <a:pathLst>
                  <a:path w="447" h="412" extrusionOk="0">
                    <a:moveTo>
                      <a:pt x="224" y="1"/>
                    </a:moveTo>
                    <a:cubicBezTo>
                      <a:pt x="171" y="1"/>
                      <a:pt x="119" y="22"/>
                      <a:pt x="78" y="63"/>
                    </a:cubicBezTo>
                    <a:cubicBezTo>
                      <a:pt x="1" y="140"/>
                      <a:pt x="1" y="272"/>
                      <a:pt x="78" y="349"/>
                    </a:cubicBezTo>
                    <a:cubicBezTo>
                      <a:pt x="119" y="391"/>
                      <a:pt x="171" y="411"/>
                      <a:pt x="224" y="411"/>
                    </a:cubicBezTo>
                    <a:cubicBezTo>
                      <a:pt x="276" y="411"/>
                      <a:pt x="328" y="391"/>
                      <a:pt x="370" y="349"/>
                    </a:cubicBezTo>
                    <a:cubicBezTo>
                      <a:pt x="446" y="272"/>
                      <a:pt x="446" y="140"/>
                      <a:pt x="370" y="63"/>
                    </a:cubicBezTo>
                    <a:cubicBezTo>
                      <a:pt x="328" y="22"/>
                      <a:pt x="276" y="1"/>
                      <a:pt x="224" y="1"/>
                    </a:cubicBezTo>
                    <a:close/>
                  </a:path>
                </a:pathLst>
              </a:custGeom>
              <a:solidFill>
                <a:srgbClr val="FBFBF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485;p25">
                <a:extLst>
                  <a:ext uri="{FF2B5EF4-FFF2-40B4-BE49-F238E27FC236}">
                    <a16:creationId xmlns:a16="http://schemas.microsoft.com/office/drawing/2014/main" id="{1010E35F-E55A-D6F5-055C-60E3A51B5174}"/>
                  </a:ext>
                </a:extLst>
              </p:cNvPr>
              <p:cNvSpPr/>
              <p:nvPr/>
            </p:nvSpPr>
            <p:spPr>
              <a:xfrm>
                <a:off x="3526783" y="2263338"/>
                <a:ext cx="87074" cy="81984"/>
              </a:xfrm>
              <a:custGeom>
                <a:avLst/>
                <a:gdLst/>
                <a:ahLst/>
                <a:cxnLst/>
                <a:rect l="l" t="t" r="r" b="b"/>
                <a:pathLst>
                  <a:path w="1129" h="1063" extrusionOk="0">
                    <a:moveTo>
                      <a:pt x="649" y="1"/>
                    </a:moveTo>
                    <a:cubicBezTo>
                      <a:pt x="620" y="1"/>
                      <a:pt x="589" y="15"/>
                      <a:pt x="572" y="48"/>
                    </a:cubicBezTo>
                    <a:cubicBezTo>
                      <a:pt x="556" y="76"/>
                      <a:pt x="526" y="92"/>
                      <a:pt x="496" y="92"/>
                    </a:cubicBezTo>
                    <a:cubicBezTo>
                      <a:pt x="473" y="92"/>
                      <a:pt x="450" y="83"/>
                      <a:pt x="432" y="62"/>
                    </a:cubicBezTo>
                    <a:cubicBezTo>
                      <a:pt x="415" y="42"/>
                      <a:pt x="392" y="33"/>
                      <a:pt x="370" y="33"/>
                    </a:cubicBezTo>
                    <a:cubicBezTo>
                      <a:pt x="323" y="33"/>
                      <a:pt x="277" y="74"/>
                      <a:pt x="286" y="132"/>
                    </a:cubicBezTo>
                    <a:cubicBezTo>
                      <a:pt x="292" y="187"/>
                      <a:pt x="255" y="231"/>
                      <a:pt x="203" y="231"/>
                    </a:cubicBezTo>
                    <a:cubicBezTo>
                      <a:pt x="196" y="231"/>
                      <a:pt x="189" y="231"/>
                      <a:pt x="182" y="229"/>
                    </a:cubicBezTo>
                    <a:cubicBezTo>
                      <a:pt x="175" y="227"/>
                      <a:pt x="168" y="226"/>
                      <a:pt x="162" y="226"/>
                    </a:cubicBezTo>
                    <a:cubicBezTo>
                      <a:pt x="96" y="226"/>
                      <a:pt x="55" y="318"/>
                      <a:pt x="105" y="375"/>
                    </a:cubicBezTo>
                    <a:cubicBezTo>
                      <a:pt x="147" y="417"/>
                      <a:pt x="133" y="487"/>
                      <a:pt x="77" y="507"/>
                    </a:cubicBezTo>
                    <a:cubicBezTo>
                      <a:pt x="1" y="542"/>
                      <a:pt x="15" y="661"/>
                      <a:pt x="98" y="674"/>
                    </a:cubicBezTo>
                    <a:cubicBezTo>
                      <a:pt x="161" y="681"/>
                      <a:pt x="189" y="744"/>
                      <a:pt x="161" y="800"/>
                    </a:cubicBezTo>
                    <a:cubicBezTo>
                      <a:pt x="126" y="858"/>
                      <a:pt x="174" y="926"/>
                      <a:pt x="236" y="926"/>
                    </a:cubicBezTo>
                    <a:cubicBezTo>
                      <a:pt x="248" y="926"/>
                      <a:pt x="260" y="924"/>
                      <a:pt x="272" y="918"/>
                    </a:cubicBezTo>
                    <a:cubicBezTo>
                      <a:pt x="286" y="911"/>
                      <a:pt x="299" y="908"/>
                      <a:pt x="312" y="908"/>
                    </a:cubicBezTo>
                    <a:cubicBezTo>
                      <a:pt x="355" y="908"/>
                      <a:pt x="392" y="940"/>
                      <a:pt x="398" y="988"/>
                    </a:cubicBezTo>
                    <a:cubicBezTo>
                      <a:pt x="402" y="1036"/>
                      <a:pt x="440" y="1063"/>
                      <a:pt x="480" y="1063"/>
                    </a:cubicBezTo>
                    <a:cubicBezTo>
                      <a:pt x="510" y="1063"/>
                      <a:pt x="540" y="1048"/>
                      <a:pt x="558" y="1015"/>
                    </a:cubicBezTo>
                    <a:cubicBezTo>
                      <a:pt x="574" y="984"/>
                      <a:pt x="603" y="968"/>
                      <a:pt x="633" y="968"/>
                    </a:cubicBezTo>
                    <a:cubicBezTo>
                      <a:pt x="656" y="968"/>
                      <a:pt x="679" y="977"/>
                      <a:pt x="697" y="995"/>
                    </a:cubicBezTo>
                    <a:cubicBezTo>
                      <a:pt x="715" y="1017"/>
                      <a:pt x="737" y="1026"/>
                      <a:pt x="759" y="1026"/>
                    </a:cubicBezTo>
                    <a:cubicBezTo>
                      <a:pt x="807" y="1026"/>
                      <a:pt x="853" y="982"/>
                      <a:pt x="843" y="925"/>
                    </a:cubicBezTo>
                    <a:cubicBezTo>
                      <a:pt x="837" y="876"/>
                      <a:pt x="874" y="832"/>
                      <a:pt x="926" y="832"/>
                    </a:cubicBezTo>
                    <a:cubicBezTo>
                      <a:pt x="933" y="832"/>
                      <a:pt x="940" y="833"/>
                      <a:pt x="947" y="835"/>
                    </a:cubicBezTo>
                    <a:cubicBezTo>
                      <a:pt x="952" y="835"/>
                      <a:pt x="957" y="836"/>
                      <a:pt x="962" y="836"/>
                    </a:cubicBezTo>
                    <a:cubicBezTo>
                      <a:pt x="1031" y="836"/>
                      <a:pt x="1076" y="747"/>
                      <a:pt x="1024" y="688"/>
                    </a:cubicBezTo>
                    <a:cubicBezTo>
                      <a:pt x="982" y="647"/>
                      <a:pt x="996" y="577"/>
                      <a:pt x="1052" y="549"/>
                    </a:cubicBezTo>
                    <a:cubicBezTo>
                      <a:pt x="1128" y="514"/>
                      <a:pt x="1114" y="403"/>
                      <a:pt x="1031" y="389"/>
                    </a:cubicBezTo>
                    <a:cubicBezTo>
                      <a:pt x="968" y="382"/>
                      <a:pt x="940" y="313"/>
                      <a:pt x="968" y="264"/>
                    </a:cubicBezTo>
                    <a:cubicBezTo>
                      <a:pt x="1002" y="201"/>
                      <a:pt x="958" y="134"/>
                      <a:pt x="899" y="134"/>
                    </a:cubicBezTo>
                    <a:cubicBezTo>
                      <a:pt x="885" y="134"/>
                      <a:pt x="871" y="138"/>
                      <a:pt x="857" y="145"/>
                    </a:cubicBezTo>
                    <a:cubicBezTo>
                      <a:pt x="844" y="152"/>
                      <a:pt x="830" y="155"/>
                      <a:pt x="817" y="155"/>
                    </a:cubicBezTo>
                    <a:cubicBezTo>
                      <a:pt x="775" y="155"/>
                      <a:pt x="737" y="124"/>
                      <a:pt x="732" y="76"/>
                    </a:cubicBezTo>
                    <a:cubicBezTo>
                      <a:pt x="728" y="28"/>
                      <a:pt x="689" y="1"/>
                      <a:pt x="64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486;p25">
                <a:extLst>
                  <a:ext uri="{FF2B5EF4-FFF2-40B4-BE49-F238E27FC236}">
                    <a16:creationId xmlns:a16="http://schemas.microsoft.com/office/drawing/2014/main" id="{819033EF-158E-8666-B90F-5527AC70F3E6}"/>
                  </a:ext>
                </a:extLst>
              </p:cNvPr>
              <p:cNvSpPr/>
              <p:nvPr/>
            </p:nvSpPr>
            <p:spPr>
              <a:xfrm>
                <a:off x="3545601" y="2281462"/>
                <a:ext cx="49437" cy="45581"/>
              </a:xfrm>
              <a:custGeom>
                <a:avLst/>
                <a:gdLst/>
                <a:ahLst/>
                <a:cxnLst/>
                <a:rect l="l" t="t" r="r" b="b"/>
                <a:pathLst>
                  <a:path w="641" h="591" extrusionOk="0">
                    <a:moveTo>
                      <a:pt x="321" y="1"/>
                    </a:moveTo>
                    <a:cubicBezTo>
                      <a:pt x="246" y="1"/>
                      <a:pt x="171" y="29"/>
                      <a:pt x="112" y="84"/>
                    </a:cubicBezTo>
                    <a:cubicBezTo>
                      <a:pt x="0" y="203"/>
                      <a:pt x="0" y="391"/>
                      <a:pt x="112" y="502"/>
                    </a:cubicBezTo>
                    <a:cubicBezTo>
                      <a:pt x="171" y="561"/>
                      <a:pt x="246" y="591"/>
                      <a:pt x="321" y="591"/>
                    </a:cubicBezTo>
                    <a:cubicBezTo>
                      <a:pt x="395" y="591"/>
                      <a:pt x="470" y="561"/>
                      <a:pt x="529" y="502"/>
                    </a:cubicBezTo>
                    <a:cubicBezTo>
                      <a:pt x="641" y="391"/>
                      <a:pt x="641" y="203"/>
                      <a:pt x="529" y="84"/>
                    </a:cubicBezTo>
                    <a:cubicBezTo>
                      <a:pt x="470" y="29"/>
                      <a:pt x="395" y="1"/>
                      <a:pt x="321" y="1"/>
                    </a:cubicBezTo>
                    <a:close/>
                  </a:path>
                </a:pathLst>
              </a:custGeom>
              <a:solidFill>
                <a:srgbClr val="ECECE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487;p25">
                <a:extLst>
                  <a:ext uri="{FF2B5EF4-FFF2-40B4-BE49-F238E27FC236}">
                    <a16:creationId xmlns:a16="http://schemas.microsoft.com/office/drawing/2014/main" id="{3252B104-C9E5-7C9A-85F4-776E43F889FE}"/>
                  </a:ext>
                </a:extLst>
              </p:cNvPr>
              <p:cNvSpPr/>
              <p:nvPr/>
            </p:nvSpPr>
            <p:spPr>
              <a:xfrm>
                <a:off x="3559021" y="2294264"/>
                <a:ext cx="22598" cy="20207"/>
              </a:xfrm>
              <a:custGeom>
                <a:avLst/>
                <a:gdLst/>
                <a:ahLst/>
                <a:cxnLst/>
                <a:rect l="l" t="t" r="r" b="b"/>
                <a:pathLst>
                  <a:path w="293" h="262" extrusionOk="0">
                    <a:moveTo>
                      <a:pt x="147" y="0"/>
                    </a:moveTo>
                    <a:cubicBezTo>
                      <a:pt x="114" y="0"/>
                      <a:pt x="81" y="12"/>
                      <a:pt x="56" y="37"/>
                    </a:cubicBezTo>
                    <a:cubicBezTo>
                      <a:pt x="0" y="86"/>
                      <a:pt x="0" y="169"/>
                      <a:pt x="56" y="225"/>
                    </a:cubicBezTo>
                    <a:cubicBezTo>
                      <a:pt x="81" y="249"/>
                      <a:pt x="114" y="261"/>
                      <a:pt x="147" y="261"/>
                    </a:cubicBezTo>
                    <a:cubicBezTo>
                      <a:pt x="180" y="261"/>
                      <a:pt x="213" y="249"/>
                      <a:pt x="237" y="225"/>
                    </a:cubicBezTo>
                    <a:cubicBezTo>
                      <a:pt x="293" y="169"/>
                      <a:pt x="293" y="86"/>
                      <a:pt x="237" y="37"/>
                    </a:cubicBezTo>
                    <a:cubicBezTo>
                      <a:pt x="213" y="12"/>
                      <a:pt x="180" y="0"/>
                      <a:pt x="14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488;p25">
                <a:extLst>
                  <a:ext uri="{FF2B5EF4-FFF2-40B4-BE49-F238E27FC236}">
                    <a16:creationId xmlns:a16="http://schemas.microsoft.com/office/drawing/2014/main" id="{0CB9E0F1-4B74-BB0D-0301-FFED38B65567}"/>
                  </a:ext>
                </a:extLst>
              </p:cNvPr>
              <p:cNvSpPr/>
              <p:nvPr/>
            </p:nvSpPr>
            <p:spPr>
              <a:xfrm>
                <a:off x="3260015" y="2343546"/>
                <a:ext cx="192273" cy="182786"/>
              </a:xfrm>
              <a:custGeom>
                <a:avLst/>
                <a:gdLst/>
                <a:ahLst/>
                <a:cxnLst/>
                <a:rect l="l" t="t" r="r" b="b"/>
                <a:pathLst>
                  <a:path w="2493" h="2370" extrusionOk="0">
                    <a:moveTo>
                      <a:pt x="1369" y="1"/>
                    </a:moveTo>
                    <a:cubicBezTo>
                      <a:pt x="1157" y="1"/>
                      <a:pt x="944" y="69"/>
                      <a:pt x="766" y="205"/>
                    </a:cubicBezTo>
                    <a:cubicBezTo>
                      <a:pt x="530" y="393"/>
                      <a:pt x="397" y="658"/>
                      <a:pt x="383" y="929"/>
                    </a:cubicBezTo>
                    <a:cubicBezTo>
                      <a:pt x="363" y="1235"/>
                      <a:pt x="216" y="1514"/>
                      <a:pt x="1" y="1729"/>
                    </a:cubicBezTo>
                    <a:lnTo>
                      <a:pt x="1" y="1736"/>
                    </a:lnTo>
                    <a:lnTo>
                      <a:pt x="634" y="2370"/>
                    </a:lnTo>
                    <a:lnTo>
                      <a:pt x="641" y="2356"/>
                    </a:lnTo>
                    <a:cubicBezTo>
                      <a:pt x="864" y="2140"/>
                      <a:pt x="1156" y="2015"/>
                      <a:pt x="1462" y="1987"/>
                    </a:cubicBezTo>
                    <a:cubicBezTo>
                      <a:pt x="1685" y="1966"/>
                      <a:pt x="1901" y="1869"/>
                      <a:pt x="2075" y="1702"/>
                    </a:cubicBezTo>
                    <a:cubicBezTo>
                      <a:pt x="2492" y="1284"/>
                      <a:pt x="2465" y="595"/>
                      <a:pt x="1991" y="219"/>
                    </a:cubicBezTo>
                    <a:cubicBezTo>
                      <a:pt x="1810" y="74"/>
                      <a:pt x="1590" y="1"/>
                      <a:pt x="136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489;p25">
                <a:extLst>
                  <a:ext uri="{FF2B5EF4-FFF2-40B4-BE49-F238E27FC236}">
                    <a16:creationId xmlns:a16="http://schemas.microsoft.com/office/drawing/2014/main" id="{D8601CF2-38CC-30B0-6F08-4A541B73D75B}"/>
                  </a:ext>
                </a:extLst>
              </p:cNvPr>
              <p:cNvSpPr/>
              <p:nvPr/>
            </p:nvSpPr>
            <p:spPr>
              <a:xfrm>
                <a:off x="3210656" y="2538590"/>
                <a:ext cx="37097" cy="36480"/>
              </a:xfrm>
              <a:custGeom>
                <a:avLst/>
                <a:gdLst/>
                <a:ahLst/>
                <a:cxnLst/>
                <a:rect l="l" t="t" r="r" b="b"/>
                <a:pathLst>
                  <a:path w="481" h="473" extrusionOk="0">
                    <a:moveTo>
                      <a:pt x="258" y="1"/>
                    </a:moveTo>
                    <a:lnTo>
                      <a:pt x="35" y="224"/>
                    </a:lnTo>
                    <a:cubicBezTo>
                      <a:pt x="0" y="258"/>
                      <a:pt x="0" y="314"/>
                      <a:pt x="35" y="349"/>
                    </a:cubicBezTo>
                    <a:lnTo>
                      <a:pt x="133" y="446"/>
                    </a:lnTo>
                    <a:cubicBezTo>
                      <a:pt x="150" y="464"/>
                      <a:pt x="173" y="472"/>
                      <a:pt x="195" y="472"/>
                    </a:cubicBezTo>
                    <a:cubicBezTo>
                      <a:pt x="218" y="472"/>
                      <a:pt x="240" y="464"/>
                      <a:pt x="258" y="446"/>
                    </a:cubicBezTo>
                    <a:lnTo>
                      <a:pt x="481" y="217"/>
                    </a:lnTo>
                    <a:lnTo>
                      <a:pt x="258" y="1"/>
                    </a:lnTo>
                    <a:close/>
                  </a:path>
                </a:pathLst>
              </a:custGeom>
              <a:solidFill>
                <a:srgbClr val="3235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490;p25">
                <a:extLst>
                  <a:ext uri="{FF2B5EF4-FFF2-40B4-BE49-F238E27FC236}">
                    <a16:creationId xmlns:a16="http://schemas.microsoft.com/office/drawing/2014/main" id="{B1F2DE2F-C97C-6EDC-DAC1-A063B2BEA0D1}"/>
                  </a:ext>
                </a:extLst>
              </p:cNvPr>
              <p:cNvSpPr/>
              <p:nvPr/>
            </p:nvSpPr>
            <p:spPr>
              <a:xfrm>
                <a:off x="3207957" y="2477431"/>
                <a:ext cx="101034" cy="100185"/>
              </a:xfrm>
              <a:custGeom>
                <a:avLst/>
                <a:gdLst/>
                <a:ahLst/>
                <a:cxnLst/>
                <a:rect l="l" t="t" r="r" b="b"/>
                <a:pathLst>
                  <a:path w="1310" h="1299" extrusionOk="0">
                    <a:moveTo>
                      <a:pt x="676" y="0"/>
                    </a:moveTo>
                    <a:lnTo>
                      <a:pt x="35" y="634"/>
                    </a:lnTo>
                    <a:cubicBezTo>
                      <a:pt x="1" y="676"/>
                      <a:pt x="1" y="745"/>
                      <a:pt x="35" y="780"/>
                    </a:cubicBezTo>
                    <a:lnTo>
                      <a:pt x="523" y="1267"/>
                    </a:lnTo>
                    <a:cubicBezTo>
                      <a:pt x="543" y="1288"/>
                      <a:pt x="570" y="1298"/>
                      <a:pt x="596" y="1298"/>
                    </a:cubicBezTo>
                    <a:cubicBezTo>
                      <a:pt x="622" y="1298"/>
                      <a:pt x="648" y="1288"/>
                      <a:pt x="669" y="1267"/>
                    </a:cubicBezTo>
                    <a:lnTo>
                      <a:pt x="1309" y="634"/>
                    </a:lnTo>
                    <a:lnTo>
                      <a:pt x="676" y="0"/>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491;p25">
                <a:extLst>
                  <a:ext uri="{FF2B5EF4-FFF2-40B4-BE49-F238E27FC236}">
                    <a16:creationId xmlns:a16="http://schemas.microsoft.com/office/drawing/2014/main" id="{9CA9F1EF-03AE-2B45-D682-C53BAE9A175D}"/>
                  </a:ext>
                </a:extLst>
              </p:cNvPr>
              <p:cNvSpPr/>
              <p:nvPr/>
            </p:nvSpPr>
            <p:spPr>
              <a:xfrm>
                <a:off x="3222996" y="2501571"/>
                <a:ext cx="62857" cy="62240"/>
              </a:xfrm>
              <a:custGeom>
                <a:avLst/>
                <a:gdLst/>
                <a:ahLst/>
                <a:cxnLst/>
                <a:rect l="l" t="t" r="r" b="b"/>
                <a:pathLst>
                  <a:path w="815" h="807" extrusionOk="0">
                    <a:moveTo>
                      <a:pt x="87" y="1"/>
                    </a:moveTo>
                    <a:cubicBezTo>
                      <a:pt x="67" y="1"/>
                      <a:pt x="46" y="8"/>
                      <a:pt x="28" y="21"/>
                    </a:cubicBezTo>
                    <a:cubicBezTo>
                      <a:pt x="0" y="56"/>
                      <a:pt x="0" y="105"/>
                      <a:pt x="28" y="140"/>
                    </a:cubicBezTo>
                    <a:lnTo>
                      <a:pt x="669" y="780"/>
                    </a:lnTo>
                    <a:cubicBezTo>
                      <a:pt x="686" y="798"/>
                      <a:pt x="707" y="806"/>
                      <a:pt x="728" y="806"/>
                    </a:cubicBezTo>
                    <a:cubicBezTo>
                      <a:pt x="749" y="806"/>
                      <a:pt x="770" y="798"/>
                      <a:pt x="787" y="780"/>
                    </a:cubicBezTo>
                    <a:cubicBezTo>
                      <a:pt x="815" y="745"/>
                      <a:pt x="815" y="697"/>
                      <a:pt x="787" y="662"/>
                    </a:cubicBezTo>
                    <a:lnTo>
                      <a:pt x="147" y="21"/>
                    </a:lnTo>
                    <a:cubicBezTo>
                      <a:pt x="129" y="8"/>
                      <a:pt x="108" y="1"/>
                      <a:pt x="87" y="1"/>
                    </a:cubicBezTo>
                    <a:close/>
                  </a:path>
                </a:pathLst>
              </a:custGeom>
              <a:solidFill>
                <a:srgbClr val="DEDE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492;p25">
                <a:extLst>
                  <a:ext uri="{FF2B5EF4-FFF2-40B4-BE49-F238E27FC236}">
                    <a16:creationId xmlns:a16="http://schemas.microsoft.com/office/drawing/2014/main" id="{1F8DE599-61EB-1E5C-5021-7921D9A7453D}"/>
                  </a:ext>
                </a:extLst>
              </p:cNvPr>
              <p:cNvSpPr/>
              <p:nvPr/>
            </p:nvSpPr>
            <p:spPr>
              <a:xfrm>
                <a:off x="3222996" y="2503190"/>
                <a:ext cx="60697" cy="60620"/>
              </a:xfrm>
              <a:custGeom>
                <a:avLst/>
                <a:gdLst/>
                <a:ahLst/>
                <a:cxnLst/>
                <a:rect l="l" t="t" r="r" b="b"/>
                <a:pathLst>
                  <a:path w="787" h="786" extrusionOk="0">
                    <a:moveTo>
                      <a:pt x="28" y="0"/>
                    </a:moveTo>
                    <a:cubicBezTo>
                      <a:pt x="0" y="35"/>
                      <a:pt x="0" y="84"/>
                      <a:pt x="28" y="119"/>
                    </a:cubicBezTo>
                    <a:lnTo>
                      <a:pt x="669" y="759"/>
                    </a:lnTo>
                    <a:cubicBezTo>
                      <a:pt x="686" y="777"/>
                      <a:pt x="707" y="785"/>
                      <a:pt x="728" y="785"/>
                    </a:cubicBezTo>
                    <a:cubicBezTo>
                      <a:pt x="749" y="785"/>
                      <a:pt x="770" y="777"/>
                      <a:pt x="787" y="759"/>
                    </a:cubicBezTo>
                    <a:lnTo>
                      <a:pt x="28" y="0"/>
                    </a:lnTo>
                    <a:close/>
                  </a:path>
                </a:pathLst>
              </a:custGeom>
              <a:solidFill>
                <a:srgbClr val="B0B0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493;p25">
                <a:extLst>
                  <a:ext uri="{FF2B5EF4-FFF2-40B4-BE49-F238E27FC236}">
                    <a16:creationId xmlns:a16="http://schemas.microsoft.com/office/drawing/2014/main" id="{7F1137B1-A6E6-00EC-5FBF-51276735FA46}"/>
                  </a:ext>
                </a:extLst>
              </p:cNvPr>
              <p:cNvSpPr/>
              <p:nvPr/>
            </p:nvSpPr>
            <p:spPr>
              <a:xfrm>
                <a:off x="3213895" y="2510671"/>
                <a:ext cx="63397" cy="61854"/>
              </a:xfrm>
              <a:custGeom>
                <a:avLst/>
                <a:gdLst/>
                <a:ahLst/>
                <a:cxnLst/>
                <a:rect l="l" t="t" r="r" b="b"/>
                <a:pathLst>
                  <a:path w="822" h="802" extrusionOk="0">
                    <a:moveTo>
                      <a:pt x="87" y="1"/>
                    </a:moveTo>
                    <a:cubicBezTo>
                      <a:pt x="66" y="1"/>
                      <a:pt x="45" y="8"/>
                      <a:pt x="28" y="22"/>
                    </a:cubicBezTo>
                    <a:cubicBezTo>
                      <a:pt x="0" y="57"/>
                      <a:pt x="0" y="105"/>
                      <a:pt x="28" y="140"/>
                    </a:cubicBezTo>
                    <a:lnTo>
                      <a:pt x="668" y="780"/>
                    </a:lnTo>
                    <a:cubicBezTo>
                      <a:pt x="686" y="794"/>
                      <a:pt x="707" y="801"/>
                      <a:pt x="727" y="801"/>
                    </a:cubicBezTo>
                    <a:cubicBezTo>
                      <a:pt x="748" y="801"/>
                      <a:pt x="769" y="794"/>
                      <a:pt x="787" y="780"/>
                    </a:cubicBezTo>
                    <a:cubicBezTo>
                      <a:pt x="821" y="746"/>
                      <a:pt x="821" y="697"/>
                      <a:pt x="787" y="662"/>
                    </a:cubicBezTo>
                    <a:lnTo>
                      <a:pt x="146" y="22"/>
                    </a:lnTo>
                    <a:cubicBezTo>
                      <a:pt x="129" y="8"/>
                      <a:pt x="108" y="1"/>
                      <a:pt x="87" y="1"/>
                    </a:cubicBezTo>
                    <a:close/>
                  </a:path>
                </a:pathLst>
              </a:custGeom>
              <a:solidFill>
                <a:srgbClr val="DEDE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494;p25">
                <a:extLst>
                  <a:ext uri="{FF2B5EF4-FFF2-40B4-BE49-F238E27FC236}">
                    <a16:creationId xmlns:a16="http://schemas.microsoft.com/office/drawing/2014/main" id="{2FDD6C0F-EAAF-59ED-23A6-48129FB36F50}"/>
                  </a:ext>
                </a:extLst>
              </p:cNvPr>
              <p:cNvSpPr/>
              <p:nvPr/>
            </p:nvSpPr>
            <p:spPr>
              <a:xfrm>
                <a:off x="3213895" y="2512291"/>
                <a:ext cx="60697" cy="60235"/>
              </a:xfrm>
              <a:custGeom>
                <a:avLst/>
                <a:gdLst/>
                <a:ahLst/>
                <a:cxnLst/>
                <a:rect l="l" t="t" r="r" b="b"/>
                <a:pathLst>
                  <a:path w="787" h="781" extrusionOk="0">
                    <a:moveTo>
                      <a:pt x="28" y="1"/>
                    </a:moveTo>
                    <a:cubicBezTo>
                      <a:pt x="0" y="36"/>
                      <a:pt x="0" y="84"/>
                      <a:pt x="28" y="119"/>
                    </a:cubicBezTo>
                    <a:lnTo>
                      <a:pt x="668" y="759"/>
                    </a:lnTo>
                    <a:cubicBezTo>
                      <a:pt x="686" y="773"/>
                      <a:pt x="707" y="780"/>
                      <a:pt x="727" y="780"/>
                    </a:cubicBezTo>
                    <a:cubicBezTo>
                      <a:pt x="748" y="780"/>
                      <a:pt x="769" y="773"/>
                      <a:pt x="787" y="759"/>
                    </a:cubicBezTo>
                    <a:lnTo>
                      <a:pt x="28" y="1"/>
                    </a:lnTo>
                    <a:close/>
                  </a:path>
                </a:pathLst>
              </a:custGeom>
              <a:solidFill>
                <a:srgbClr val="B0B0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495;p25">
                <a:extLst>
                  <a:ext uri="{FF2B5EF4-FFF2-40B4-BE49-F238E27FC236}">
                    <a16:creationId xmlns:a16="http://schemas.microsoft.com/office/drawing/2014/main" id="{C5DEEDC9-1610-5F30-60FC-64992899D309}"/>
                  </a:ext>
                </a:extLst>
              </p:cNvPr>
              <p:cNvSpPr/>
              <p:nvPr/>
            </p:nvSpPr>
            <p:spPr>
              <a:xfrm>
                <a:off x="3154279" y="2574066"/>
                <a:ext cx="186334" cy="184483"/>
              </a:xfrm>
              <a:custGeom>
                <a:avLst/>
                <a:gdLst/>
                <a:ahLst/>
                <a:cxnLst/>
                <a:rect l="l" t="t" r="r" b="b"/>
                <a:pathLst>
                  <a:path w="2416" h="2392" extrusionOk="0">
                    <a:moveTo>
                      <a:pt x="369" y="0"/>
                    </a:moveTo>
                    <a:lnTo>
                      <a:pt x="0" y="369"/>
                    </a:lnTo>
                    <a:lnTo>
                      <a:pt x="91" y="460"/>
                    </a:lnTo>
                    <a:lnTo>
                      <a:pt x="1949" y="2318"/>
                    </a:lnTo>
                    <a:cubicBezTo>
                      <a:pt x="1998" y="2367"/>
                      <a:pt x="2064" y="2391"/>
                      <a:pt x="2131" y="2391"/>
                    </a:cubicBezTo>
                    <a:cubicBezTo>
                      <a:pt x="2198" y="2391"/>
                      <a:pt x="2266" y="2367"/>
                      <a:pt x="2318" y="2318"/>
                    </a:cubicBezTo>
                    <a:cubicBezTo>
                      <a:pt x="2416" y="2214"/>
                      <a:pt x="2416" y="2053"/>
                      <a:pt x="2318" y="1949"/>
                    </a:cubicBezTo>
                    <a:lnTo>
                      <a:pt x="1232" y="870"/>
                    </a:lnTo>
                    <a:lnTo>
                      <a:pt x="369" y="0"/>
                    </a:lnTo>
                    <a:close/>
                  </a:path>
                </a:pathLst>
              </a:custGeom>
              <a:solidFill>
                <a:srgbClr val="8080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496;p25">
                <a:extLst>
                  <a:ext uri="{FF2B5EF4-FFF2-40B4-BE49-F238E27FC236}">
                    <a16:creationId xmlns:a16="http://schemas.microsoft.com/office/drawing/2014/main" id="{AB2A8A13-0317-7318-869E-5B0626D59D37}"/>
                  </a:ext>
                </a:extLst>
              </p:cNvPr>
              <p:cNvSpPr/>
              <p:nvPr/>
            </p:nvSpPr>
            <p:spPr>
              <a:xfrm>
                <a:off x="3133379" y="2553089"/>
                <a:ext cx="45118" cy="45735"/>
              </a:xfrm>
              <a:custGeom>
                <a:avLst/>
                <a:gdLst/>
                <a:ahLst/>
                <a:cxnLst/>
                <a:rect l="l" t="t" r="r" b="b"/>
                <a:pathLst>
                  <a:path w="585" h="593" extrusionOk="0">
                    <a:moveTo>
                      <a:pt x="258" y="1"/>
                    </a:moveTo>
                    <a:lnTo>
                      <a:pt x="42" y="217"/>
                    </a:lnTo>
                    <a:lnTo>
                      <a:pt x="0" y="265"/>
                    </a:lnTo>
                    <a:lnTo>
                      <a:pt x="327" y="592"/>
                    </a:lnTo>
                    <a:lnTo>
                      <a:pt x="571" y="342"/>
                    </a:lnTo>
                    <a:lnTo>
                      <a:pt x="585" y="328"/>
                    </a:lnTo>
                    <a:lnTo>
                      <a:pt x="258"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497;p25">
                <a:extLst>
                  <a:ext uri="{FF2B5EF4-FFF2-40B4-BE49-F238E27FC236}">
                    <a16:creationId xmlns:a16="http://schemas.microsoft.com/office/drawing/2014/main" id="{4BA7E3D9-A408-64E8-7873-BB4DB559E9D7}"/>
                  </a:ext>
                </a:extLst>
              </p:cNvPr>
              <p:cNvSpPr/>
              <p:nvPr/>
            </p:nvSpPr>
            <p:spPr>
              <a:xfrm>
                <a:off x="3154279" y="2586946"/>
                <a:ext cx="186334" cy="171603"/>
              </a:xfrm>
              <a:custGeom>
                <a:avLst/>
                <a:gdLst/>
                <a:ahLst/>
                <a:cxnLst/>
                <a:rect l="l" t="t" r="r" b="b"/>
                <a:pathLst>
                  <a:path w="2416" h="2225" extrusionOk="0">
                    <a:moveTo>
                      <a:pt x="202" y="0"/>
                    </a:moveTo>
                    <a:lnTo>
                      <a:pt x="0" y="202"/>
                    </a:lnTo>
                    <a:lnTo>
                      <a:pt x="91" y="293"/>
                    </a:lnTo>
                    <a:lnTo>
                      <a:pt x="1949" y="2151"/>
                    </a:lnTo>
                    <a:cubicBezTo>
                      <a:pt x="1998" y="2200"/>
                      <a:pt x="2064" y="2224"/>
                      <a:pt x="2131" y="2224"/>
                    </a:cubicBezTo>
                    <a:cubicBezTo>
                      <a:pt x="2198" y="2224"/>
                      <a:pt x="2266" y="2200"/>
                      <a:pt x="2318" y="2151"/>
                    </a:cubicBezTo>
                    <a:cubicBezTo>
                      <a:pt x="2416" y="2047"/>
                      <a:pt x="2416" y="1886"/>
                      <a:pt x="2318" y="1782"/>
                    </a:cubicBezTo>
                    <a:lnTo>
                      <a:pt x="2005" y="1817"/>
                    </a:lnTo>
                    <a:lnTo>
                      <a:pt x="202" y="0"/>
                    </a:lnTo>
                    <a:close/>
                  </a:path>
                </a:pathLst>
              </a:custGeom>
              <a:solidFill>
                <a:srgbClr val="3235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498;p25">
                <a:extLst>
                  <a:ext uri="{FF2B5EF4-FFF2-40B4-BE49-F238E27FC236}">
                    <a16:creationId xmlns:a16="http://schemas.microsoft.com/office/drawing/2014/main" id="{2E52B5A0-C8CB-D99E-8CCF-8E7D5434696B}"/>
                  </a:ext>
                </a:extLst>
              </p:cNvPr>
              <p:cNvSpPr/>
              <p:nvPr/>
            </p:nvSpPr>
            <p:spPr>
              <a:xfrm>
                <a:off x="3133379" y="2561726"/>
                <a:ext cx="36557" cy="37097"/>
              </a:xfrm>
              <a:custGeom>
                <a:avLst/>
                <a:gdLst/>
                <a:ahLst/>
                <a:cxnLst/>
                <a:rect l="l" t="t" r="r" b="b"/>
                <a:pathLst>
                  <a:path w="474" h="481" extrusionOk="0">
                    <a:moveTo>
                      <a:pt x="139" y="0"/>
                    </a:moveTo>
                    <a:lnTo>
                      <a:pt x="42" y="105"/>
                    </a:lnTo>
                    <a:lnTo>
                      <a:pt x="0" y="153"/>
                    </a:lnTo>
                    <a:lnTo>
                      <a:pt x="327" y="480"/>
                    </a:lnTo>
                    <a:lnTo>
                      <a:pt x="473" y="327"/>
                    </a:lnTo>
                    <a:lnTo>
                      <a:pt x="446" y="306"/>
                    </a:lnTo>
                    <a:lnTo>
                      <a:pt x="13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499;p25">
                <a:extLst>
                  <a:ext uri="{FF2B5EF4-FFF2-40B4-BE49-F238E27FC236}">
                    <a16:creationId xmlns:a16="http://schemas.microsoft.com/office/drawing/2014/main" id="{D49396CA-AC78-045A-0318-BFDFBD672474}"/>
                  </a:ext>
                </a:extLst>
              </p:cNvPr>
              <p:cNvSpPr/>
              <p:nvPr/>
            </p:nvSpPr>
            <p:spPr>
              <a:xfrm>
                <a:off x="2997565" y="2425990"/>
                <a:ext cx="184174" cy="167901"/>
              </a:xfrm>
              <a:custGeom>
                <a:avLst/>
                <a:gdLst/>
                <a:ahLst/>
                <a:cxnLst/>
                <a:rect l="l" t="t" r="r" b="b"/>
                <a:pathLst>
                  <a:path w="2388" h="2177" extrusionOk="0">
                    <a:moveTo>
                      <a:pt x="1194" y="1"/>
                    </a:moveTo>
                    <a:cubicBezTo>
                      <a:pt x="915" y="1"/>
                      <a:pt x="637" y="107"/>
                      <a:pt x="425" y="319"/>
                    </a:cubicBezTo>
                    <a:cubicBezTo>
                      <a:pt x="0" y="744"/>
                      <a:pt x="0" y="1433"/>
                      <a:pt x="425" y="1858"/>
                    </a:cubicBezTo>
                    <a:cubicBezTo>
                      <a:pt x="637" y="2070"/>
                      <a:pt x="915" y="2176"/>
                      <a:pt x="1194" y="2176"/>
                    </a:cubicBezTo>
                    <a:cubicBezTo>
                      <a:pt x="1472" y="2176"/>
                      <a:pt x="1751" y="2070"/>
                      <a:pt x="1963" y="1858"/>
                    </a:cubicBezTo>
                    <a:cubicBezTo>
                      <a:pt x="2387" y="1433"/>
                      <a:pt x="2387" y="744"/>
                      <a:pt x="1963" y="319"/>
                    </a:cubicBezTo>
                    <a:cubicBezTo>
                      <a:pt x="1751" y="107"/>
                      <a:pt x="1472" y="1"/>
                      <a:pt x="1194" y="1"/>
                    </a:cubicBezTo>
                    <a:close/>
                  </a:path>
                </a:pathLst>
              </a:custGeom>
              <a:solidFill>
                <a:srgbClr val="757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500;p25">
                <a:extLst>
                  <a:ext uri="{FF2B5EF4-FFF2-40B4-BE49-F238E27FC236}">
                    <a16:creationId xmlns:a16="http://schemas.microsoft.com/office/drawing/2014/main" id="{AC8E8E60-8EC4-A20C-BE71-EAFDDB4B7836}"/>
                  </a:ext>
                </a:extLst>
              </p:cNvPr>
              <p:cNvSpPr/>
              <p:nvPr/>
            </p:nvSpPr>
            <p:spPr>
              <a:xfrm>
                <a:off x="3016306" y="2442649"/>
                <a:ext cx="147155" cy="134043"/>
              </a:xfrm>
              <a:custGeom>
                <a:avLst/>
                <a:gdLst/>
                <a:ahLst/>
                <a:cxnLst/>
                <a:rect l="l" t="t" r="r" b="b"/>
                <a:pathLst>
                  <a:path w="1908" h="1738" extrusionOk="0">
                    <a:moveTo>
                      <a:pt x="951" y="1"/>
                    </a:moveTo>
                    <a:cubicBezTo>
                      <a:pt x="728" y="1"/>
                      <a:pt x="505" y="86"/>
                      <a:pt x="335" y="257"/>
                    </a:cubicBezTo>
                    <a:cubicBezTo>
                      <a:pt x="1" y="598"/>
                      <a:pt x="1" y="1147"/>
                      <a:pt x="335" y="1482"/>
                    </a:cubicBezTo>
                    <a:cubicBezTo>
                      <a:pt x="505" y="1652"/>
                      <a:pt x="728" y="1737"/>
                      <a:pt x="951" y="1737"/>
                    </a:cubicBezTo>
                    <a:cubicBezTo>
                      <a:pt x="1174" y="1737"/>
                      <a:pt x="1396" y="1652"/>
                      <a:pt x="1567" y="1482"/>
                    </a:cubicBezTo>
                    <a:cubicBezTo>
                      <a:pt x="1908" y="1147"/>
                      <a:pt x="1908" y="598"/>
                      <a:pt x="1567" y="257"/>
                    </a:cubicBezTo>
                    <a:cubicBezTo>
                      <a:pt x="1396" y="86"/>
                      <a:pt x="1174" y="1"/>
                      <a:pt x="95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501;p25">
                <a:extLst>
                  <a:ext uri="{FF2B5EF4-FFF2-40B4-BE49-F238E27FC236}">
                    <a16:creationId xmlns:a16="http://schemas.microsoft.com/office/drawing/2014/main" id="{E83686BC-88D0-3D85-2664-526AEFABD99E}"/>
                  </a:ext>
                </a:extLst>
              </p:cNvPr>
              <p:cNvSpPr/>
              <p:nvPr/>
            </p:nvSpPr>
            <p:spPr>
              <a:xfrm>
                <a:off x="3016306" y="2462392"/>
                <a:ext cx="120855" cy="114299"/>
              </a:xfrm>
              <a:custGeom>
                <a:avLst/>
                <a:gdLst/>
                <a:ahLst/>
                <a:cxnLst/>
                <a:rect l="l" t="t" r="r" b="b"/>
                <a:pathLst>
                  <a:path w="1567" h="1482" extrusionOk="0">
                    <a:moveTo>
                      <a:pt x="335" y="1"/>
                    </a:moveTo>
                    <a:cubicBezTo>
                      <a:pt x="1" y="342"/>
                      <a:pt x="1" y="891"/>
                      <a:pt x="335" y="1226"/>
                    </a:cubicBezTo>
                    <a:cubicBezTo>
                      <a:pt x="505" y="1396"/>
                      <a:pt x="728" y="1481"/>
                      <a:pt x="951" y="1481"/>
                    </a:cubicBezTo>
                    <a:cubicBezTo>
                      <a:pt x="1174" y="1481"/>
                      <a:pt x="1396" y="1396"/>
                      <a:pt x="1567" y="1226"/>
                    </a:cubicBezTo>
                    <a:lnTo>
                      <a:pt x="33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502;p25">
                <a:extLst>
                  <a:ext uri="{FF2B5EF4-FFF2-40B4-BE49-F238E27FC236}">
                    <a16:creationId xmlns:a16="http://schemas.microsoft.com/office/drawing/2014/main" id="{0ADDC318-2D39-2616-AB86-80AB54EDD843}"/>
                  </a:ext>
                </a:extLst>
              </p:cNvPr>
              <p:cNvSpPr/>
              <p:nvPr/>
            </p:nvSpPr>
            <p:spPr>
              <a:xfrm>
                <a:off x="3040985" y="2474038"/>
                <a:ext cx="56995" cy="50131"/>
              </a:xfrm>
              <a:custGeom>
                <a:avLst/>
                <a:gdLst/>
                <a:ahLst/>
                <a:cxnLst/>
                <a:rect l="l" t="t" r="r" b="b"/>
                <a:pathLst>
                  <a:path w="739" h="650" extrusionOk="0">
                    <a:moveTo>
                      <a:pt x="366" y="1"/>
                    </a:moveTo>
                    <a:cubicBezTo>
                      <a:pt x="298" y="1"/>
                      <a:pt x="231" y="20"/>
                      <a:pt x="175" y="58"/>
                    </a:cubicBezTo>
                    <a:cubicBezTo>
                      <a:pt x="1" y="191"/>
                      <a:pt x="1" y="455"/>
                      <a:pt x="175" y="587"/>
                    </a:cubicBezTo>
                    <a:cubicBezTo>
                      <a:pt x="231" y="629"/>
                      <a:pt x="298" y="650"/>
                      <a:pt x="366" y="650"/>
                    </a:cubicBezTo>
                    <a:cubicBezTo>
                      <a:pt x="434" y="650"/>
                      <a:pt x="502" y="629"/>
                      <a:pt x="558" y="587"/>
                    </a:cubicBezTo>
                    <a:cubicBezTo>
                      <a:pt x="739" y="455"/>
                      <a:pt x="739" y="191"/>
                      <a:pt x="558" y="58"/>
                    </a:cubicBezTo>
                    <a:cubicBezTo>
                      <a:pt x="502" y="20"/>
                      <a:pt x="434" y="1"/>
                      <a:pt x="366" y="1"/>
                    </a:cubicBezTo>
                    <a:close/>
                  </a:path>
                </a:pathLst>
              </a:custGeom>
              <a:solidFill>
                <a:srgbClr val="FAFB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503;p25">
                <a:extLst>
                  <a:ext uri="{FF2B5EF4-FFF2-40B4-BE49-F238E27FC236}">
                    <a16:creationId xmlns:a16="http://schemas.microsoft.com/office/drawing/2014/main" id="{E3B7CF0C-C658-2940-4B21-BAD28320465D}"/>
                  </a:ext>
                </a:extLst>
              </p:cNvPr>
              <p:cNvSpPr/>
              <p:nvPr/>
            </p:nvSpPr>
            <p:spPr>
              <a:xfrm>
                <a:off x="3292252" y="2712502"/>
                <a:ext cx="47278" cy="46044"/>
              </a:xfrm>
              <a:custGeom>
                <a:avLst/>
                <a:gdLst/>
                <a:ahLst/>
                <a:cxnLst/>
                <a:rect l="l" t="t" r="r" b="b"/>
                <a:pathLst>
                  <a:path w="613" h="597" extrusionOk="0">
                    <a:moveTo>
                      <a:pt x="369" y="1"/>
                    </a:moveTo>
                    <a:lnTo>
                      <a:pt x="119" y="252"/>
                    </a:lnTo>
                    <a:lnTo>
                      <a:pt x="0" y="363"/>
                    </a:lnTo>
                    <a:lnTo>
                      <a:pt x="160" y="523"/>
                    </a:lnTo>
                    <a:cubicBezTo>
                      <a:pt x="209" y="572"/>
                      <a:pt x="275" y="596"/>
                      <a:pt x="342" y="596"/>
                    </a:cubicBezTo>
                    <a:cubicBezTo>
                      <a:pt x="409" y="596"/>
                      <a:pt x="477" y="572"/>
                      <a:pt x="529" y="523"/>
                    </a:cubicBezTo>
                    <a:cubicBezTo>
                      <a:pt x="564" y="488"/>
                      <a:pt x="585" y="439"/>
                      <a:pt x="599" y="391"/>
                    </a:cubicBezTo>
                    <a:cubicBezTo>
                      <a:pt x="613" y="314"/>
                      <a:pt x="592" y="224"/>
                      <a:pt x="529" y="154"/>
                    </a:cubicBezTo>
                    <a:lnTo>
                      <a:pt x="369"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504;p25">
                <a:extLst>
                  <a:ext uri="{FF2B5EF4-FFF2-40B4-BE49-F238E27FC236}">
                    <a16:creationId xmlns:a16="http://schemas.microsoft.com/office/drawing/2014/main" id="{9FC60D74-1963-B37F-EFA5-D6C7EC2D585B}"/>
                  </a:ext>
                </a:extLst>
              </p:cNvPr>
              <p:cNvSpPr/>
              <p:nvPr/>
            </p:nvSpPr>
            <p:spPr>
              <a:xfrm>
                <a:off x="3292252" y="2725381"/>
                <a:ext cx="40876" cy="33164"/>
              </a:xfrm>
              <a:custGeom>
                <a:avLst/>
                <a:gdLst/>
                <a:ahLst/>
                <a:cxnLst/>
                <a:rect l="l" t="t" r="r" b="b"/>
                <a:pathLst>
                  <a:path w="530" h="430" extrusionOk="0">
                    <a:moveTo>
                      <a:pt x="195" y="1"/>
                    </a:moveTo>
                    <a:lnTo>
                      <a:pt x="119" y="85"/>
                    </a:lnTo>
                    <a:lnTo>
                      <a:pt x="0" y="196"/>
                    </a:lnTo>
                    <a:lnTo>
                      <a:pt x="160" y="356"/>
                    </a:lnTo>
                    <a:cubicBezTo>
                      <a:pt x="209" y="405"/>
                      <a:pt x="275" y="429"/>
                      <a:pt x="342" y="429"/>
                    </a:cubicBezTo>
                    <a:cubicBezTo>
                      <a:pt x="409" y="429"/>
                      <a:pt x="477" y="405"/>
                      <a:pt x="529" y="356"/>
                    </a:cubicBezTo>
                    <a:lnTo>
                      <a:pt x="195"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505;p25">
                <a:extLst>
                  <a:ext uri="{FF2B5EF4-FFF2-40B4-BE49-F238E27FC236}">
                    <a16:creationId xmlns:a16="http://schemas.microsoft.com/office/drawing/2014/main" id="{5A948E9F-F1F6-1CAE-4632-35ADC6BA3CF5}"/>
                  </a:ext>
                </a:extLst>
              </p:cNvPr>
              <p:cNvSpPr/>
              <p:nvPr/>
            </p:nvSpPr>
            <p:spPr>
              <a:xfrm>
                <a:off x="3092041" y="2214288"/>
                <a:ext cx="207235" cy="193815"/>
              </a:xfrm>
              <a:custGeom>
                <a:avLst/>
                <a:gdLst/>
                <a:ahLst/>
                <a:cxnLst/>
                <a:rect l="l" t="t" r="r" b="b"/>
                <a:pathLst>
                  <a:path w="2687" h="2513" extrusionOk="0">
                    <a:moveTo>
                      <a:pt x="1246" y="1"/>
                    </a:moveTo>
                    <a:cubicBezTo>
                      <a:pt x="1047" y="1"/>
                      <a:pt x="846" y="48"/>
                      <a:pt x="661" y="148"/>
                    </a:cubicBezTo>
                    <a:lnTo>
                      <a:pt x="1253" y="1255"/>
                    </a:lnTo>
                    <a:lnTo>
                      <a:pt x="0" y="1366"/>
                    </a:lnTo>
                    <a:cubicBezTo>
                      <a:pt x="14" y="1533"/>
                      <a:pt x="63" y="1700"/>
                      <a:pt x="139" y="1846"/>
                    </a:cubicBezTo>
                    <a:cubicBezTo>
                      <a:pt x="367" y="2272"/>
                      <a:pt x="805" y="2513"/>
                      <a:pt x="1258" y="2513"/>
                    </a:cubicBezTo>
                    <a:cubicBezTo>
                      <a:pt x="1456" y="2513"/>
                      <a:pt x="1658" y="2466"/>
                      <a:pt x="1845" y="2368"/>
                    </a:cubicBezTo>
                    <a:cubicBezTo>
                      <a:pt x="2450" y="2041"/>
                      <a:pt x="2687" y="1276"/>
                      <a:pt x="2360" y="670"/>
                    </a:cubicBezTo>
                    <a:cubicBezTo>
                      <a:pt x="2137" y="245"/>
                      <a:pt x="1697" y="1"/>
                      <a:pt x="12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506;p25">
                <a:extLst>
                  <a:ext uri="{FF2B5EF4-FFF2-40B4-BE49-F238E27FC236}">
                    <a16:creationId xmlns:a16="http://schemas.microsoft.com/office/drawing/2014/main" id="{41E40BF2-7A3D-5279-CAD9-88B9B7167580}"/>
                  </a:ext>
                </a:extLst>
              </p:cNvPr>
              <p:cNvSpPr/>
              <p:nvPr/>
            </p:nvSpPr>
            <p:spPr>
              <a:xfrm>
                <a:off x="3143019" y="2214365"/>
                <a:ext cx="142835" cy="190653"/>
              </a:xfrm>
              <a:custGeom>
                <a:avLst/>
                <a:gdLst/>
                <a:ahLst/>
                <a:cxnLst/>
                <a:rect l="l" t="t" r="r" b="b"/>
                <a:pathLst>
                  <a:path w="1852" h="2472" extrusionOk="0">
                    <a:moveTo>
                      <a:pt x="598" y="1"/>
                    </a:moveTo>
                    <a:cubicBezTo>
                      <a:pt x="593" y="1"/>
                      <a:pt x="589" y="1"/>
                      <a:pt x="585" y="1"/>
                    </a:cubicBezTo>
                    <a:cubicBezTo>
                      <a:pt x="383" y="1"/>
                      <a:pt x="181" y="50"/>
                      <a:pt x="0" y="147"/>
                    </a:cubicBezTo>
                    <a:lnTo>
                      <a:pt x="592" y="1254"/>
                    </a:lnTo>
                    <a:lnTo>
                      <a:pt x="898" y="2472"/>
                    </a:lnTo>
                    <a:cubicBezTo>
                      <a:pt x="1455" y="2333"/>
                      <a:pt x="1852" y="1831"/>
                      <a:pt x="1845" y="1254"/>
                    </a:cubicBezTo>
                    <a:cubicBezTo>
                      <a:pt x="1845" y="569"/>
                      <a:pt x="1288" y="1"/>
                      <a:pt x="59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507;p25">
                <a:extLst>
                  <a:ext uri="{FF2B5EF4-FFF2-40B4-BE49-F238E27FC236}">
                    <a16:creationId xmlns:a16="http://schemas.microsoft.com/office/drawing/2014/main" id="{9C365DE7-F0BF-39AC-EBE4-E23CA9AAF128}"/>
                  </a:ext>
                </a:extLst>
              </p:cNvPr>
              <p:cNvSpPr/>
              <p:nvPr/>
            </p:nvSpPr>
            <p:spPr>
              <a:xfrm>
                <a:off x="3143019" y="2214365"/>
                <a:ext cx="92396" cy="96715"/>
              </a:xfrm>
              <a:custGeom>
                <a:avLst/>
                <a:gdLst/>
                <a:ahLst/>
                <a:cxnLst/>
                <a:rect l="l" t="t" r="r" b="b"/>
                <a:pathLst>
                  <a:path w="1198" h="1254" extrusionOk="0">
                    <a:moveTo>
                      <a:pt x="564" y="0"/>
                    </a:moveTo>
                    <a:cubicBezTo>
                      <a:pt x="367" y="0"/>
                      <a:pt x="171" y="55"/>
                      <a:pt x="0" y="147"/>
                    </a:cubicBezTo>
                    <a:lnTo>
                      <a:pt x="592" y="1254"/>
                    </a:lnTo>
                    <a:lnTo>
                      <a:pt x="1197" y="154"/>
                    </a:lnTo>
                    <a:cubicBezTo>
                      <a:pt x="1010" y="50"/>
                      <a:pt x="808" y="1"/>
                      <a:pt x="599" y="1"/>
                    </a:cubicBezTo>
                    <a:cubicBezTo>
                      <a:pt x="587" y="1"/>
                      <a:pt x="575" y="0"/>
                      <a:pt x="56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0" name="Google Shape;1508;p25">
                <a:extLst>
                  <a:ext uri="{FF2B5EF4-FFF2-40B4-BE49-F238E27FC236}">
                    <a16:creationId xmlns:a16="http://schemas.microsoft.com/office/drawing/2014/main" id="{717FAC1A-A8C6-5EF2-14EB-ECC43A56F4CB}"/>
                  </a:ext>
                </a:extLst>
              </p:cNvPr>
              <p:cNvSpPr/>
              <p:nvPr/>
            </p:nvSpPr>
            <p:spPr>
              <a:xfrm>
                <a:off x="3061963" y="2216524"/>
                <a:ext cx="96715" cy="81135"/>
              </a:xfrm>
              <a:custGeom>
                <a:avLst/>
                <a:gdLst/>
                <a:ahLst/>
                <a:cxnLst/>
                <a:rect l="l" t="t" r="r" b="b"/>
                <a:pathLst>
                  <a:path w="1254" h="1052" extrusionOk="0">
                    <a:moveTo>
                      <a:pt x="564" y="1"/>
                    </a:moveTo>
                    <a:cubicBezTo>
                      <a:pt x="390" y="112"/>
                      <a:pt x="244" y="272"/>
                      <a:pt x="147" y="453"/>
                    </a:cubicBezTo>
                    <a:cubicBezTo>
                      <a:pt x="49" y="641"/>
                      <a:pt x="0" y="843"/>
                      <a:pt x="0" y="1052"/>
                    </a:cubicBezTo>
                    <a:lnTo>
                      <a:pt x="1253" y="1052"/>
                    </a:lnTo>
                    <a:lnTo>
                      <a:pt x="564"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509;p25">
                <a:extLst>
                  <a:ext uri="{FF2B5EF4-FFF2-40B4-BE49-F238E27FC236}">
                    <a16:creationId xmlns:a16="http://schemas.microsoft.com/office/drawing/2014/main" id="{4E161CBA-4E26-780E-4B2E-ECA4A6B7B4F2}"/>
                  </a:ext>
                </a:extLst>
              </p:cNvPr>
              <p:cNvSpPr/>
              <p:nvPr/>
            </p:nvSpPr>
            <p:spPr>
              <a:xfrm>
                <a:off x="3365211" y="2543988"/>
                <a:ext cx="86534" cy="130495"/>
              </a:xfrm>
              <a:custGeom>
                <a:avLst/>
                <a:gdLst/>
                <a:ahLst/>
                <a:cxnLst/>
                <a:rect l="l" t="t" r="r" b="b"/>
                <a:pathLst>
                  <a:path w="1122" h="1692" extrusionOk="0">
                    <a:moveTo>
                      <a:pt x="794" y="0"/>
                    </a:moveTo>
                    <a:cubicBezTo>
                      <a:pt x="648" y="49"/>
                      <a:pt x="509" y="133"/>
                      <a:pt x="398" y="244"/>
                    </a:cubicBezTo>
                    <a:cubicBezTo>
                      <a:pt x="1" y="641"/>
                      <a:pt x="1" y="1295"/>
                      <a:pt x="398" y="1692"/>
                    </a:cubicBezTo>
                    <a:lnTo>
                      <a:pt x="1121" y="968"/>
                    </a:lnTo>
                    <a:lnTo>
                      <a:pt x="79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510;p25">
                <a:extLst>
                  <a:ext uri="{FF2B5EF4-FFF2-40B4-BE49-F238E27FC236}">
                    <a16:creationId xmlns:a16="http://schemas.microsoft.com/office/drawing/2014/main" id="{4EAA03B4-304D-44C1-AB25-2A4E56809AA1}"/>
                  </a:ext>
                </a:extLst>
              </p:cNvPr>
              <p:cNvSpPr/>
              <p:nvPr/>
            </p:nvSpPr>
            <p:spPr>
              <a:xfrm>
                <a:off x="3395828" y="2618566"/>
                <a:ext cx="131035" cy="78899"/>
              </a:xfrm>
              <a:custGeom>
                <a:avLst/>
                <a:gdLst/>
                <a:ahLst/>
                <a:cxnLst/>
                <a:rect l="l" t="t" r="r" b="b"/>
                <a:pathLst>
                  <a:path w="1699" h="1023" extrusionOk="0">
                    <a:moveTo>
                      <a:pt x="724" y="1"/>
                    </a:moveTo>
                    <a:lnTo>
                      <a:pt x="1" y="725"/>
                    </a:lnTo>
                    <a:cubicBezTo>
                      <a:pt x="112" y="836"/>
                      <a:pt x="251" y="920"/>
                      <a:pt x="397" y="968"/>
                    </a:cubicBezTo>
                    <a:cubicBezTo>
                      <a:pt x="505" y="1005"/>
                      <a:pt x="615" y="1023"/>
                      <a:pt x="724" y="1023"/>
                    </a:cubicBezTo>
                    <a:cubicBezTo>
                      <a:pt x="1150" y="1023"/>
                      <a:pt x="1555" y="755"/>
                      <a:pt x="1699" y="328"/>
                    </a:cubicBezTo>
                    <a:lnTo>
                      <a:pt x="72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511;p25">
                <a:extLst>
                  <a:ext uri="{FF2B5EF4-FFF2-40B4-BE49-F238E27FC236}">
                    <a16:creationId xmlns:a16="http://schemas.microsoft.com/office/drawing/2014/main" id="{65632417-C1AC-7F6B-7762-A3F71D6786F5}"/>
                  </a:ext>
                </a:extLst>
              </p:cNvPr>
              <p:cNvSpPr/>
              <p:nvPr/>
            </p:nvSpPr>
            <p:spPr>
              <a:xfrm>
                <a:off x="3450046" y="2541443"/>
                <a:ext cx="82755" cy="79362"/>
              </a:xfrm>
              <a:custGeom>
                <a:avLst/>
                <a:gdLst/>
                <a:ahLst/>
                <a:cxnLst/>
                <a:rect l="l" t="t" r="r" b="b"/>
                <a:pathLst>
                  <a:path w="1073" h="1029" extrusionOk="0">
                    <a:moveTo>
                      <a:pt x="227" y="0"/>
                    </a:moveTo>
                    <a:cubicBezTo>
                      <a:pt x="151" y="0"/>
                      <a:pt x="75" y="11"/>
                      <a:pt x="1" y="33"/>
                    </a:cubicBezTo>
                    <a:lnTo>
                      <a:pt x="230" y="792"/>
                    </a:lnTo>
                    <a:lnTo>
                      <a:pt x="982" y="1029"/>
                    </a:lnTo>
                    <a:cubicBezTo>
                      <a:pt x="1072" y="750"/>
                      <a:pt x="996" y="444"/>
                      <a:pt x="794" y="235"/>
                    </a:cubicBezTo>
                    <a:cubicBezTo>
                      <a:pt x="641" y="82"/>
                      <a:pt x="436" y="0"/>
                      <a:pt x="22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512;p25">
                <a:extLst>
                  <a:ext uri="{FF2B5EF4-FFF2-40B4-BE49-F238E27FC236}">
                    <a16:creationId xmlns:a16="http://schemas.microsoft.com/office/drawing/2014/main" id="{CF8FF77E-1F02-51B2-38E8-3FCAD1FEBA86}"/>
                  </a:ext>
                </a:extLst>
              </p:cNvPr>
              <p:cNvSpPr/>
              <p:nvPr/>
            </p:nvSpPr>
            <p:spPr>
              <a:xfrm>
                <a:off x="2885351" y="1713065"/>
                <a:ext cx="206232" cy="225513"/>
              </a:xfrm>
              <a:custGeom>
                <a:avLst/>
                <a:gdLst/>
                <a:ahLst/>
                <a:cxnLst/>
                <a:rect l="l" t="t" r="r" b="b"/>
                <a:pathLst>
                  <a:path w="2674" h="2924" extrusionOk="0">
                    <a:moveTo>
                      <a:pt x="1337" y="0"/>
                    </a:moveTo>
                    <a:cubicBezTo>
                      <a:pt x="599" y="0"/>
                      <a:pt x="0" y="599"/>
                      <a:pt x="0" y="1336"/>
                    </a:cubicBezTo>
                    <a:lnTo>
                      <a:pt x="0" y="2923"/>
                    </a:lnTo>
                    <a:lnTo>
                      <a:pt x="648" y="2923"/>
                    </a:lnTo>
                    <a:lnTo>
                      <a:pt x="648" y="1336"/>
                    </a:lnTo>
                    <a:cubicBezTo>
                      <a:pt x="648" y="961"/>
                      <a:pt x="954" y="654"/>
                      <a:pt x="1337" y="654"/>
                    </a:cubicBezTo>
                    <a:cubicBezTo>
                      <a:pt x="1713" y="654"/>
                      <a:pt x="2019" y="961"/>
                      <a:pt x="2019" y="1336"/>
                    </a:cubicBezTo>
                    <a:lnTo>
                      <a:pt x="2019" y="2923"/>
                    </a:lnTo>
                    <a:lnTo>
                      <a:pt x="2673" y="2923"/>
                    </a:lnTo>
                    <a:lnTo>
                      <a:pt x="2673" y="1336"/>
                    </a:lnTo>
                    <a:cubicBezTo>
                      <a:pt x="2673" y="599"/>
                      <a:pt x="2075" y="0"/>
                      <a:pt x="133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513;p25">
                <a:extLst>
                  <a:ext uri="{FF2B5EF4-FFF2-40B4-BE49-F238E27FC236}">
                    <a16:creationId xmlns:a16="http://schemas.microsoft.com/office/drawing/2014/main" id="{7F07BA6B-5191-D814-FDD2-BBB198446C08}"/>
                  </a:ext>
                </a:extLst>
              </p:cNvPr>
              <p:cNvSpPr/>
              <p:nvPr/>
            </p:nvSpPr>
            <p:spPr>
              <a:xfrm>
                <a:off x="2988387" y="1713065"/>
                <a:ext cx="103193" cy="225513"/>
              </a:xfrm>
              <a:custGeom>
                <a:avLst/>
                <a:gdLst/>
                <a:ahLst/>
                <a:cxnLst/>
                <a:rect l="l" t="t" r="r" b="b"/>
                <a:pathLst>
                  <a:path w="1338" h="2924" extrusionOk="0">
                    <a:moveTo>
                      <a:pt x="1" y="0"/>
                    </a:moveTo>
                    <a:lnTo>
                      <a:pt x="1" y="654"/>
                    </a:lnTo>
                    <a:cubicBezTo>
                      <a:pt x="377" y="654"/>
                      <a:pt x="683" y="961"/>
                      <a:pt x="683" y="1336"/>
                    </a:cubicBezTo>
                    <a:lnTo>
                      <a:pt x="683" y="2923"/>
                    </a:lnTo>
                    <a:lnTo>
                      <a:pt x="1337" y="2923"/>
                    </a:lnTo>
                    <a:lnTo>
                      <a:pt x="1337" y="1336"/>
                    </a:lnTo>
                    <a:cubicBezTo>
                      <a:pt x="1337" y="599"/>
                      <a:pt x="739" y="0"/>
                      <a:pt x="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514;p25">
                <a:extLst>
                  <a:ext uri="{FF2B5EF4-FFF2-40B4-BE49-F238E27FC236}">
                    <a16:creationId xmlns:a16="http://schemas.microsoft.com/office/drawing/2014/main" id="{499806E7-9481-7D9F-6593-4FD9EEA84673}"/>
                  </a:ext>
                </a:extLst>
              </p:cNvPr>
              <p:cNvSpPr/>
              <p:nvPr/>
            </p:nvSpPr>
            <p:spPr>
              <a:xfrm>
                <a:off x="2833293" y="1916516"/>
                <a:ext cx="309811" cy="238393"/>
              </a:xfrm>
              <a:custGeom>
                <a:avLst/>
                <a:gdLst/>
                <a:ahLst/>
                <a:cxnLst/>
                <a:rect l="l" t="t" r="r" b="b"/>
                <a:pathLst>
                  <a:path w="4017" h="3091" extrusionOk="0">
                    <a:moveTo>
                      <a:pt x="0" y="0"/>
                    </a:moveTo>
                    <a:lnTo>
                      <a:pt x="0" y="3090"/>
                    </a:lnTo>
                    <a:lnTo>
                      <a:pt x="4016" y="3090"/>
                    </a:lnTo>
                    <a:lnTo>
                      <a:pt x="4016"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515;p25">
                <a:extLst>
                  <a:ext uri="{FF2B5EF4-FFF2-40B4-BE49-F238E27FC236}">
                    <a16:creationId xmlns:a16="http://schemas.microsoft.com/office/drawing/2014/main" id="{8CB1542F-4FA1-EC75-5837-7E9EBCE2D763}"/>
                  </a:ext>
                </a:extLst>
              </p:cNvPr>
              <p:cNvSpPr/>
              <p:nvPr/>
            </p:nvSpPr>
            <p:spPr>
              <a:xfrm>
                <a:off x="3069443" y="1916516"/>
                <a:ext cx="73654" cy="238393"/>
              </a:xfrm>
              <a:custGeom>
                <a:avLst/>
                <a:gdLst/>
                <a:ahLst/>
                <a:cxnLst/>
                <a:rect l="l" t="t" r="r" b="b"/>
                <a:pathLst>
                  <a:path w="955" h="3091" extrusionOk="0">
                    <a:moveTo>
                      <a:pt x="1" y="0"/>
                    </a:moveTo>
                    <a:lnTo>
                      <a:pt x="1" y="3090"/>
                    </a:lnTo>
                    <a:lnTo>
                      <a:pt x="954" y="3090"/>
                    </a:lnTo>
                    <a:lnTo>
                      <a:pt x="954"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516;p25">
                <a:extLst>
                  <a:ext uri="{FF2B5EF4-FFF2-40B4-BE49-F238E27FC236}">
                    <a16:creationId xmlns:a16="http://schemas.microsoft.com/office/drawing/2014/main" id="{1A34FC57-3728-7B53-DF11-DCBCE3E85D7E}"/>
                  </a:ext>
                </a:extLst>
              </p:cNvPr>
              <p:cNvSpPr/>
              <p:nvPr/>
            </p:nvSpPr>
            <p:spPr>
              <a:xfrm>
                <a:off x="2919131" y="2028653"/>
                <a:ext cx="66173" cy="66096"/>
              </a:xfrm>
              <a:custGeom>
                <a:avLst/>
                <a:gdLst/>
                <a:ahLst/>
                <a:cxnLst/>
                <a:rect l="l" t="t" r="r" b="b"/>
                <a:pathLst>
                  <a:path w="858" h="857" extrusionOk="0">
                    <a:moveTo>
                      <a:pt x="203" y="1"/>
                    </a:moveTo>
                    <a:lnTo>
                      <a:pt x="1" y="857"/>
                    </a:lnTo>
                    <a:lnTo>
                      <a:pt x="857" y="857"/>
                    </a:lnTo>
                    <a:lnTo>
                      <a:pt x="655" y="1"/>
                    </a:lnTo>
                    <a:close/>
                  </a:path>
                </a:pathLst>
              </a:custGeom>
              <a:solidFill>
                <a:srgbClr val="3235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517;p25">
                <a:extLst>
                  <a:ext uri="{FF2B5EF4-FFF2-40B4-BE49-F238E27FC236}">
                    <a16:creationId xmlns:a16="http://schemas.microsoft.com/office/drawing/2014/main" id="{2FA3764A-2802-34CE-36AC-7892FE006717}"/>
                  </a:ext>
                </a:extLst>
              </p:cNvPr>
              <p:cNvSpPr/>
              <p:nvPr/>
            </p:nvSpPr>
            <p:spPr>
              <a:xfrm>
                <a:off x="2919131" y="1972276"/>
                <a:ext cx="66173" cy="66096"/>
              </a:xfrm>
              <a:custGeom>
                <a:avLst/>
                <a:gdLst/>
                <a:ahLst/>
                <a:cxnLst/>
                <a:rect l="l" t="t" r="r" b="b"/>
                <a:pathLst>
                  <a:path w="858" h="857" extrusionOk="0">
                    <a:moveTo>
                      <a:pt x="426" y="1"/>
                    </a:moveTo>
                    <a:cubicBezTo>
                      <a:pt x="189" y="1"/>
                      <a:pt x="1" y="196"/>
                      <a:pt x="1" y="432"/>
                    </a:cubicBezTo>
                    <a:cubicBezTo>
                      <a:pt x="1" y="662"/>
                      <a:pt x="189" y="857"/>
                      <a:pt x="426" y="857"/>
                    </a:cubicBezTo>
                    <a:cubicBezTo>
                      <a:pt x="662" y="857"/>
                      <a:pt x="857" y="662"/>
                      <a:pt x="857" y="432"/>
                    </a:cubicBezTo>
                    <a:cubicBezTo>
                      <a:pt x="857" y="196"/>
                      <a:pt x="662" y="1"/>
                      <a:pt x="426" y="1"/>
                    </a:cubicBezTo>
                    <a:close/>
                  </a:path>
                </a:pathLst>
              </a:custGeom>
              <a:solidFill>
                <a:srgbClr val="3235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518;p25">
                <a:extLst>
                  <a:ext uri="{FF2B5EF4-FFF2-40B4-BE49-F238E27FC236}">
                    <a16:creationId xmlns:a16="http://schemas.microsoft.com/office/drawing/2014/main" id="{5B90E0D3-D24B-FA42-DFD4-C18889D1EFCE}"/>
                  </a:ext>
                </a:extLst>
              </p:cNvPr>
              <p:cNvSpPr/>
              <p:nvPr/>
            </p:nvSpPr>
            <p:spPr>
              <a:xfrm>
                <a:off x="3197776" y="1852581"/>
                <a:ext cx="419869" cy="444163"/>
              </a:xfrm>
              <a:custGeom>
                <a:avLst/>
                <a:gdLst/>
                <a:ahLst/>
                <a:cxnLst/>
                <a:rect l="l" t="t" r="r" b="b"/>
                <a:pathLst>
                  <a:path w="5444" h="5759" extrusionOk="0">
                    <a:moveTo>
                      <a:pt x="2722" y="1"/>
                    </a:moveTo>
                    <a:lnTo>
                      <a:pt x="0" y="1198"/>
                    </a:lnTo>
                    <a:lnTo>
                      <a:pt x="355" y="2889"/>
                    </a:lnTo>
                    <a:cubicBezTo>
                      <a:pt x="557" y="3850"/>
                      <a:pt x="1051" y="4727"/>
                      <a:pt x="1775" y="5388"/>
                    </a:cubicBezTo>
                    <a:cubicBezTo>
                      <a:pt x="2043" y="5635"/>
                      <a:pt x="2382" y="5759"/>
                      <a:pt x="2722" y="5759"/>
                    </a:cubicBezTo>
                    <a:cubicBezTo>
                      <a:pt x="3061" y="5759"/>
                      <a:pt x="3400" y="5635"/>
                      <a:pt x="3668" y="5388"/>
                    </a:cubicBezTo>
                    <a:cubicBezTo>
                      <a:pt x="4392" y="4727"/>
                      <a:pt x="4886" y="3850"/>
                      <a:pt x="5088" y="2889"/>
                    </a:cubicBezTo>
                    <a:lnTo>
                      <a:pt x="5443" y="1198"/>
                    </a:lnTo>
                    <a:lnTo>
                      <a:pt x="2722"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519;p25">
                <a:extLst>
                  <a:ext uri="{FF2B5EF4-FFF2-40B4-BE49-F238E27FC236}">
                    <a16:creationId xmlns:a16="http://schemas.microsoft.com/office/drawing/2014/main" id="{60802566-D9CB-5270-9661-C8121D8996C6}"/>
                  </a:ext>
                </a:extLst>
              </p:cNvPr>
              <p:cNvSpPr/>
              <p:nvPr/>
            </p:nvSpPr>
            <p:spPr>
              <a:xfrm>
                <a:off x="3229937" y="1886438"/>
                <a:ext cx="355469" cy="376370"/>
              </a:xfrm>
              <a:custGeom>
                <a:avLst/>
                <a:gdLst/>
                <a:ahLst/>
                <a:cxnLst/>
                <a:rect l="l" t="t" r="r" b="b"/>
                <a:pathLst>
                  <a:path w="4609" h="4880" extrusionOk="0">
                    <a:moveTo>
                      <a:pt x="2305" y="0"/>
                    </a:moveTo>
                    <a:lnTo>
                      <a:pt x="1" y="1016"/>
                    </a:lnTo>
                    <a:lnTo>
                      <a:pt x="300" y="2450"/>
                    </a:lnTo>
                    <a:cubicBezTo>
                      <a:pt x="474" y="3265"/>
                      <a:pt x="892" y="4002"/>
                      <a:pt x="1504" y="4566"/>
                    </a:cubicBezTo>
                    <a:cubicBezTo>
                      <a:pt x="1730" y="4775"/>
                      <a:pt x="2018" y="4879"/>
                      <a:pt x="2305" y="4879"/>
                    </a:cubicBezTo>
                    <a:cubicBezTo>
                      <a:pt x="2592" y="4879"/>
                      <a:pt x="2879" y="4775"/>
                      <a:pt x="3105" y="4566"/>
                    </a:cubicBezTo>
                    <a:cubicBezTo>
                      <a:pt x="3718" y="4002"/>
                      <a:pt x="4142" y="3265"/>
                      <a:pt x="4309" y="2450"/>
                    </a:cubicBezTo>
                    <a:lnTo>
                      <a:pt x="4609" y="1016"/>
                    </a:lnTo>
                    <a:lnTo>
                      <a:pt x="2305"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520;p25">
                <a:extLst>
                  <a:ext uri="{FF2B5EF4-FFF2-40B4-BE49-F238E27FC236}">
                    <a16:creationId xmlns:a16="http://schemas.microsoft.com/office/drawing/2014/main" id="{DF11959E-1EBE-EEC4-AEA0-1F558015FCD2}"/>
                  </a:ext>
                </a:extLst>
              </p:cNvPr>
              <p:cNvSpPr/>
              <p:nvPr/>
            </p:nvSpPr>
            <p:spPr>
              <a:xfrm>
                <a:off x="3407628" y="1886438"/>
                <a:ext cx="177773" cy="376370"/>
              </a:xfrm>
              <a:custGeom>
                <a:avLst/>
                <a:gdLst/>
                <a:ahLst/>
                <a:cxnLst/>
                <a:rect l="l" t="t" r="r" b="b"/>
                <a:pathLst>
                  <a:path w="2305" h="4880" extrusionOk="0">
                    <a:moveTo>
                      <a:pt x="1" y="0"/>
                    </a:moveTo>
                    <a:lnTo>
                      <a:pt x="1" y="4879"/>
                    </a:lnTo>
                    <a:cubicBezTo>
                      <a:pt x="286" y="4879"/>
                      <a:pt x="578" y="4775"/>
                      <a:pt x="801" y="4566"/>
                    </a:cubicBezTo>
                    <a:cubicBezTo>
                      <a:pt x="1414" y="4002"/>
                      <a:pt x="1838" y="3265"/>
                      <a:pt x="2005" y="2450"/>
                    </a:cubicBezTo>
                    <a:lnTo>
                      <a:pt x="2305" y="1016"/>
                    </a:lnTo>
                    <a:lnTo>
                      <a:pt x="1"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521;p25">
                <a:extLst>
                  <a:ext uri="{FF2B5EF4-FFF2-40B4-BE49-F238E27FC236}">
                    <a16:creationId xmlns:a16="http://schemas.microsoft.com/office/drawing/2014/main" id="{11DD3ED7-C851-29C5-7199-B08763593BEA}"/>
                  </a:ext>
                </a:extLst>
              </p:cNvPr>
              <p:cNvSpPr/>
              <p:nvPr/>
            </p:nvSpPr>
            <p:spPr>
              <a:xfrm>
                <a:off x="2805374" y="2188066"/>
                <a:ext cx="229293" cy="282740"/>
              </a:xfrm>
              <a:custGeom>
                <a:avLst/>
                <a:gdLst/>
                <a:ahLst/>
                <a:cxnLst/>
                <a:rect l="l" t="t" r="r" b="b"/>
                <a:pathLst>
                  <a:path w="2973" h="3666" extrusionOk="0">
                    <a:moveTo>
                      <a:pt x="1476" y="1"/>
                    </a:moveTo>
                    <a:cubicBezTo>
                      <a:pt x="1260" y="1"/>
                      <a:pt x="1037" y="64"/>
                      <a:pt x="836" y="182"/>
                    </a:cubicBezTo>
                    <a:cubicBezTo>
                      <a:pt x="195" y="558"/>
                      <a:pt x="0" y="1400"/>
                      <a:pt x="390" y="2033"/>
                    </a:cubicBezTo>
                    <a:lnTo>
                      <a:pt x="1344" y="3592"/>
                    </a:lnTo>
                    <a:cubicBezTo>
                      <a:pt x="1375" y="3641"/>
                      <a:pt x="1427" y="3665"/>
                      <a:pt x="1479" y="3665"/>
                    </a:cubicBezTo>
                    <a:cubicBezTo>
                      <a:pt x="1530" y="3665"/>
                      <a:pt x="1580" y="3641"/>
                      <a:pt x="1608" y="3592"/>
                    </a:cubicBezTo>
                    <a:lnTo>
                      <a:pt x="2562" y="2033"/>
                    </a:lnTo>
                    <a:cubicBezTo>
                      <a:pt x="2972" y="1358"/>
                      <a:pt x="2729" y="467"/>
                      <a:pt x="2019" y="126"/>
                    </a:cubicBezTo>
                    <a:cubicBezTo>
                      <a:pt x="1845" y="43"/>
                      <a:pt x="1657" y="1"/>
                      <a:pt x="14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522;p25">
                <a:extLst>
                  <a:ext uri="{FF2B5EF4-FFF2-40B4-BE49-F238E27FC236}">
                    <a16:creationId xmlns:a16="http://schemas.microsoft.com/office/drawing/2014/main" id="{06918BF2-55E8-05B5-5980-2339C136395C}"/>
                  </a:ext>
                </a:extLst>
              </p:cNvPr>
              <p:cNvSpPr/>
              <p:nvPr/>
            </p:nvSpPr>
            <p:spPr>
              <a:xfrm>
                <a:off x="2877330" y="2248761"/>
                <a:ext cx="83758" cy="83295"/>
              </a:xfrm>
              <a:custGeom>
                <a:avLst/>
                <a:gdLst/>
                <a:ahLst/>
                <a:cxnLst/>
                <a:rect l="l" t="t" r="r" b="b"/>
                <a:pathLst>
                  <a:path w="1086" h="1080" extrusionOk="0">
                    <a:moveTo>
                      <a:pt x="543" y="0"/>
                    </a:moveTo>
                    <a:cubicBezTo>
                      <a:pt x="244" y="0"/>
                      <a:pt x="0" y="244"/>
                      <a:pt x="0" y="536"/>
                    </a:cubicBezTo>
                    <a:cubicBezTo>
                      <a:pt x="0" y="836"/>
                      <a:pt x="244" y="1079"/>
                      <a:pt x="543" y="1079"/>
                    </a:cubicBezTo>
                    <a:cubicBezTo>
                      <a:pt x="842" y="1079"/>
                      <a:pt x="1086" y="836"/>
                      <a:pt x="1086" y="536"/>
                    </a:cubicBezTo>
                    <a:cubicBezTo>
                      <a:pt x="1086" y="244"/>
                      <a:pt x="842" y="0"/>
                      <a:pt x="543" y="0"/>
                    </a:cubicBezTo>
                    <a:close/>
                  </a:path>
                </a:pathLst>
              </a:custGeom>
              <a:solidFill>
                <a:srgbClr val="FBFBF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523;p25">
                <a:extLst>
                  <a:ext uri="{FF2B5EF4-FFF2-40B4-BE49-F238E27FC236}">
                    <a16:creationId xmlns:a16="http://schemas.microsoft.com/office/drawing/2014/main" id="{07A62600-9B1B-1D0A-4E0F-3D5ADF8DE7E8}"/>
                  </a:ext>
                </a:extLst>
              </p:cNvPr>
              <p:cNvSpPr/>
              <p:nvPr/>
            </p:nvSpPr>
            <p:spPr>
              <a:xfrm>
                <a:off x="3672315" y="1953535"/>
                <a:ext cx="269012" cy="192273"/>
              </a:xfrm>
              <a:custGeom>
                <a:avLst/>
                <a:gdLst/>
                <a:ahLst/>
                <a:cxnLst/>
                <a:rect l="l" t="t" r="r" b="b"/>
                <a:pathLst>
                  <a:path w="3488" h="2493" extrusionOk="0">
                    <a:moveTo>
                      <a:pt x="0" y="0"/>
                    </a:moveTo>
                    <a:lnTo>
                      <a:pt x="0" y="2492"/>
                    </a:lnTo>
                    <a:lnTo>
                      <a:pt x="3487" y="2492"/>
                    </a:lnTo>
                    <a:lnTo>
                      <a:pt x="3487"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524;p25">
                <a:extLst>
                  <a:ext uri="{FF2B5EF4-FFF2-40B4-BE49-F238E27FC236}">
                    <a16:creationId xmlns:a16="http://schemas.microsoft.com/office/drawing/2014/main" id="{A7DE0BC1-E2C4-4191-6340-A4E139ADA150}"/>
                  </a:ext>
                </a:extLst>
              </p:cNvPr>
              <p:cNvSpPr/>
              <p:nvPr/>
            </p:nvSpPr>
            <p:spPr>
              <a:xfrm>
                <a:off x="3672315" y="1953535"/>
                <a:ext cx="269012" cy="98257"/>
              </a:xfrm>
              <a:custGeom>
                <a:avLst/>
                <a:gdLst/>
                <a:ahLst/>
                <a:cxnLst/>
                <a:rect l="l" t="t" r="r" b="b"/>
                <a:pathLst>
                  <a:path w="3488" h="1274" extrusionOk="0">
                    <a:moveTo>
                      <a:pt x="0" y="0"/>
                    </a:moveTo>
                    <a:lnTo>
                      <a:pt x="1747" y="1274"/>
                    </a:lnTo>
                    <a:lnTo>
                      <a:pt x="3487" y="0"/>
                    </a:lnTo>
                    <a:close/>
                  </a:path>
                </a:pathLst>
              </a:custGeom>
              <a:solidFill>
                <a:srgbClr val="E7583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525;p25">
                <a:extLst>
                  <a:ext uri="{FF2B5EF4-FFF2-40B4-BE49-F238E27FC236}">
                    <a16:creationId xmlns:a16="http://schemas.microsoft.com/office/drawing/2014/main" id="{480ECBF1-12BA-EB00-D54E-09ED51F6AAEF}"/>
                  </a:ext>
                </a:extLst>
              </p:cNvPr>
              <p:cNvSpPr/>
              <p:nvPr/>
            </p:nvSpPr>
            <p:spPr>
              <a:xfrm>
                <a:off x="3672315" y="1855280"/>
                <a:ext cx="269012" cy="98334"/>
              </a:xfrm>
              <a:custGeom>
                <a:avLst/>
                <a:gdLst/>
                <a:ahLst/>
                <a:cxnLst/>
                <a:rect l="l" t="t" r="r" b="b"/>
                <a:pathLst>
                  <a:path w="3488" h="1275" extrusionOk="0">
                    <a:moveTo>
                      <a:pt x="1747" y="1"/>
                    </a:moveTo>
                    <a:lnTo>
                      <a:pt x="0" y="1274"/>
                    </a:lnTo>
                    <a:lnTo>
                      <a:pt x="3487" y="1274"/>
                    </a:lnTo>
                    <a:lnTo>
                      <a:pt x="174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526;p25">
                <a:extLst>
                  <a:ext uri="{FF2B5EF4-FFF2-40B4-BE49-F238E27FC236}">
                    <a16:creationId xmlns:a16="http://schemas.microsoft.com/office/drawing/2014/main" id="{19C89651-80FC-1AAC-9B9F-879532D52EC5}"/>
                  </a:ext>
                </a:extLst>
              </p:cNvPr>
              <p:cNvSpPr/>
              <p:nvPr/>
            </p:nvSpPr>
            <p:spPr>
              <a:xfrm>
                <a:off x="3754374" y="1830061"/>
                <a:ext cx="101574" cy="152553"/>
              </a:xfrm>
              <a:custGeom>
                <a:avLst/>
                <a:gdLst/>
                <a:ahLst/>
                <a:cxnLst/>
                <a:rect l="l" t="t" r="r" b="b"/>
                <a:pathLst>
                  <a:path w="1317" h="1978" extrusionOk="0">
                    <a:moveTo>
                      <a:pt x="662" y="0"/>
                    </a:moveTo>
                    <a:lnTo>
                      <a:pt x="1" y="550"/>
                    </a:lnTo>
                    <a:lnTo>
                      <a:pt x="474" y="550"/>
                    </a:lnTo>
                    <a:lnTo>
                      <a:pt x="474" y="1977"/>
                    </a:lnTo>
                    <a:lnTo>
                      <a:pt x="843" y="1977"/>
                    </a:lnTo>
                    <a:lnTo>
                      <a:pt x="843" y="550"/>
                    </a:lnTo>
                    <a:lnTo>
                      <a:pt x="1316" y="550"/>
                    </a:lnTo>
                    <a:lnTo>
                      <a:pt x="66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527;p25">
                <a:extLst>
                  <a:ext uri="{FF2B5EF4-FFF2-40B4-BE49-F238E27FC236}">
                    <a16:creationId xmlns:a16="http://schemas.microsoft.com/office/drawing/2014/main" id="{18B049F8-F484-2DD2-BE61-C185A1CC3792}"/>
                  </a:ext>
                </a:extLst>
              </p:cNvPr>
              <p:cNvSpPr/>
              <p:nvPr/>
            </p:nvSpPr>
            <p:spPr>
              <a:xfrm>
                <a:off x="3387268" y="1513317"/>
                <a:ext cx="365110" cy="175074"/>
              </a:xfrm>
              <a:custGeom>
                <a:avLst/>
                <a:gdLst/>
                <a:ahLst/>
                <a:cxnLst/>
                <a:rect l="l" t="t" r="r" b="b"/>
                <a:pathLst>
                  <a:path w="4734" h="2270" extrusionOk="0">
                    <a:moveTo>
                      <a:pt x="2492" y="1"/>
                    </a:moveTo>
                    <a:cubicBezTo>
                      <a:pt x="1796" y="1"/>
                      <a:pt x="1225" y="523"/>
                      <a:pt x="1135" y="1191"/>
                    </a:cubicBezTo>
                    <a:lnTo>
                      <a:pt x="1079" y="1191"/>
                    </a:lnTo>
                    <a:cubicBezTo>
                      <a:pt x="480" y="1191"/>
                      <a:pt x="0" y="1671"/>
                      <a:pt x="0" y="2270"/>
                    </a:cubicBezTo>
                    <a:lnTo>
                      <a:pt x="4712" y="2270"/>
                    </a:lnTo>
                    <a:cubicBezTo>
                      <a:pt x="4726" y="2200"/>
                      <a:pt x="4733" y="2138"/>
                      <a:pt x="4733" y="2068"/>
                    </a:cubicBezTo>
                    <a:cubicBezTo>
                      <a:pt x="4733" y="1581"/>
                      <a:pt x="4343" y="1191"/>
                      <a:pt x="3856" y="1191"/>
                    </a:cubicBezTo>
                    <a:lnTo>
                      <a:pt x="3842" y="1191"/>
                    </a:lnTo>
                    <a:cubicBezTo>
                      <a:pt x="3752" y="523"/>
                      <a:pt x="3181" y="1"/>
                      <a:pt x="2492" y="1"/>
                    </a:cubicBezTo>
                    <a:close/>
                  </a:path>
                </a:pathLst>
              </a:custGeom>
              <a:solidFill>
                <a:srgbClr val="B0B0B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528;p25">
                <a:extLst>
                  <a:ext uri="{FF2B5EF4-FFF2-40B4-BE49-F238E27FC236}">
                    <a16:creationId xmlns:a16="http://schemas.microsoft.com/office/drawing/2014/main" id="{26BF6F3E-F242-0C6B-D89D-473F5B4BDBAA}"/>
                  </a:ext>
                </a:extLst>
              </p:cNvPr>
              <p:cNvSpPr/>
              <p:nvPr/>
            </p:nvSpPr>
            <p:spPr>
              <a:xfrm>
                <a:off x="3497862" y="1542315"/>
                <a:ext cx="417169" cy="199291"/>
              </a:xfrm>
              <a:custGeom>
                <a:avLst/>
                <a:gdLst/>
                <a:ahLst/>
                <a:cxnLst/>
                <a:rect l="l" t="t" r="r" b="b"/>
                <a:pathLst>
                  <a:path w="5409" h="2584" extrusionOk="0">
                    <a:moveTo>
                      <a:pt x="2847" y="1"/>
                    </a:moveTo>
                    <a:cubicBezTo>
                      <a:pt x="2053" y="1"/>
                      <a:pt x="1399" y="592"/>
                      <a:pt x="1302" y="1351"/>
                    </a:cubicBezTo>
                    <a:lnTo>
                      <a:pt x="1232" y="1351"/>
                    </a:lnTo>
                    <a:cubicBezTo>
                      <a:pt x="557" y="1351"/>
                      <a:pt x="0" y="1901"/>
                      <a:pt x="0" y="2583"/>
                    </a:cubicBezTo>
                    <a:lnTo>
                      <a:pt x="5380" y="2583"/>
                    </a:lnTo>
                    <a:cubicBezTo>
                      <a:pt x="5394" y="2506"/>
                      <a:pt x="5408" y="2430"/>
                      <a:pt x="5408" y="2353"/>
                    </a:cubicBezTo>
                    <a:cubicBezTo>
                      <a:pt x="5408" y="1797"/>
                      <a:pt x="4956" y="1351"/>
                      <a:pt x="4406" y="1351"/>
                    </a:cubicBezTo>
                    <a:lnTo>
                      <a:pt x="4385" y="1351"/>
                    </a:lnTo>
                    <a:cubicBezTo>
                      <a:pt x="4287" y="585"/>
                      <a:pt x="3633" y="1"/>
                      <a:pt x="2847" y="1"/>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529;p25">
                <a:extLst>
                  <a:ext uri="{FF2B5EF4-FFF2-40B4-BE49-F238E27FC236}">
                    <a16:creationId xmlns:a16="http://schemas.microsoft.com/office/drawing/2014/main" id="{D3155069-7116-FC39-80AD-2D8F2B2DC6DD}"/>
                  </a:ext>
                </a:extLst>
              </p:cNvPr>
              <p:cNvSpPr/>
              <p:nvPr/>
            </p:nvSpPr>
            <p:spPr>
              <a:xfrm>
                <a:off x="3706095" y="1664709"/>
                <a:ext cx="101574" cy="153093"/>
              </a:xfrm>
              <a:custGeom>
                <a:avLst/>
                <a:gdLst/>
                <a:ahLst/>
                <a:cxnLst/>
                <a:rect l="l" t="t" r="r" b="b"/>
                <a:pathLst>
                  <a:path w="1317" h="1985" extrusionOk="0">
                    <a:moveTo>
                      <a:pt x="474" y="1"/>
                    </a:moveTo>
                    <a:lnTo>
                      <a:pt x="474" y="1435"/>
                    </a:lnTo>
                    <a:lnTo>
                      <a:pt x="1" y="1435"/>
                    </a:lnTo>
                    <a:lnTo>
                      <a:pt x="662" y="1984"/>
                    </a:lnTo>
                    <a:lnTo>
                      <a:pt x="1316" y="1435"/>
                    </a:lnTo>
                    <a:lnTo>
                      <a:pt x="850" y="1435"/>
                    </a:lnTo>
                    <a:lnTo>
                      <a:pt x="85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530;p25">
                <a:extLst>
                  <a:ext uri="{FF2B5EF4-FFF2-40B4-BE49-F238E27FC236}">
                    <a16:creationId xmlns:a16="http://schemas.microsoft.com/office/drawing/2014/main" id="{8D7D72AF-1E27-961E-0C6A-044C70103F1E}"/>
                  </a:ext>
                </a:extLst>
              </p:cNvPr>
              <p:cNvSpPr/>
              <p:nvPr/>
            </p:nvSpPr>
            <p:spPr>
              <a:xfrm>
                <a:off x="3619177" y="1664709"/>
                <a:ext cx="101496" cy="153093"/>
              </a:xfrm>
              <a:custGeom>
                <a:avLst/>
                <a:gdLst/>
                <a:ahLst/>
                <a:cxnLst/>
                <a:rect l="l" t="t" r="r" b="b"/>
                <a:pathLst>
                  <a:path w="1316" h="1985" extrusionOk="0">
                    <a:moveTo>
                      <a:pt x="661" y="1"/>
                    </a:moveTo>
                    <a:lnTo>
                      <a:pt x="0" y="558"/>
                    </a:lnTo>
                    <a:lnTo>
                      <a:pt x="473" y="558"/>
                    </a:lnTo>
                    <a:lnTo>
                      <a:pt x="473" y="1984"/>
                    </a:lnTo>
                    <a:lnTo>
                      <a:pt x="842" y="1984"/>
                    </a:lnTo>
                    <a:lnTo>
                      <a:pt x="842" y="558"/>
                    </a:lnTo>
                    <a:lnTo>
                      <a:pt x="1315" y="558"/>
                    </a:lnTo>
                    <a:lnTo>
                      <a:pt x="66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531;p25">
                <a:extLst>
                  <a:ext uri="{FF2B5EF4-FFF2-40B4-BE49-F238E27FC236}">
                    <a16:creationId xmlns:a16="http://schemas.microsoft.com/office/drawing/2014/main" id="{48DD7FB5-74CC-D055-14F5-56211329D3DA}"/>
                  </a:ext>
                </a:extLst>
              </p:cNvPr>
              <p:cNvSpPr/>
              <p:nvPr/>
            </p:nvSpPr>
            <p:spPr>
              <a:xfrm>
                <a:off x="3055484" y="1411900"/>
                <a:ext cx="290530" cy="276493"/>
              </a:xfrm>
              <a:custGeom>
                <a:avLst/>
                <a:gdLst/>
                <a:ahLst/>
                <a:cxnLst/>
                <a:rect l="l" t="t" r="r" b="b"/>
                <a:pathLst>
                  <a:path w="3767" h="3585" extrusionOk="0">
                    <a:moveTo>
                      <a:pt x="2687" y="0"/>
                    </a:moveTo>
                    <a:lnTo>
                      <a:pt x="2263" y="627"/>
                    </a:lnTo>
                    <a:lnTo>
                      <a:pt x="1" y="627"/>
                    </a:lnTo>
                    <a:lnTo>
                      <a:pt x="1" y="3585"/>
                    </a:lnTo>
                    <a:lnTo>
                      <a:pt x="3766" y="3585"/>
                    </a:lnTo>
                    <a:lnTo>
                      <a:pt x="3766"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532;p25">
                <a:extLst>
                  <a:ext uri="{FF2B5EF4-FFF2-40B4-BE49-F238E27FC236}">
                    <a16:creationId xmlns:a16="http://schemas.microsoft.com/office/drawing/2014/main" id="{2618D047-08DC-9010-8147-94B5F7D66C8F}"/>
                  </a:ext>
                </a:extLst>
              </p:cNvPr>
              <p:cNvSpPr/>
              <p:nvPr/>
            </p:nvSpPr>
            <p:spPr>
              <a:xfrm>
                <a:off x="3023864" y="1411900"/>
                <a:ext cx="289913" cy="276493"/>
              </a:xfrm>
              <a:custGeom>
                <a:avLst/>
                <a:gdLst/>
                <a:ahLst/>
                <a:cxnLst/>
                <a:rect l="l" t="t" r="r" b="b"/>
                <a:pathLst>
                  <a:path w="3759" h="3585" extrusionOk="0">
                    <a:moveTo>
                      <a:pt x="2680" y="0"/>
                    </a:moveTo>
                    <a:lnTo>
                      <a:pt x="2262" y="627"/>
                    </a:lnTo>
                    <a:lnTo>
                      <a:pt x="0" y="627"/>
                    </a:lnTo>
                    <a:lnTo>
                      <a:pt x="0" y="3585"/>
                    </a:lnTo>
                    <a:lnTo>
                      <a:pt x="3759" y="3585"/>
                    </a:lnTo>
                    <a:lnTo>
                      <a:pt x="375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533;p25">
                <a:extLst>
                  <a:ext uri="{FF2B5EF4-FFF2-40B4-BE49-F238E27FC236}">
                    <a16:creationId xmlns:a16="http://schemas.microsoft.com/office/drawing/2014/main" id="{2B3291E9-FF37-80E4-E246-521F25306F75}"/>
                  </a:ext>
                </a:extLst>
              </p:cNvPr>
              <p:cNvSpPr/>
              <p:nvPr/>
            </p:nvSpPr>
            <p:spPr>
              <a:xfrm>
                <a:off x="3045844" y="1482776"/>
                <a:ext cx="239473" cy="174534"/>
              </a:xfrm>
              <a:custGeom>
                <a:avLst/>
                <a:gdLst/>
                <a:ahLst/>
                <a:cxnLst/>
                <a:rect l="l" t="t" r="r" b="b"/>
                <a:pathLst>
                  <a:path w="3105" h="2263" extrusionOk="0">
                    <a:moveTo>
                      <a:pt x="1" y="0"/>
                    </a:moveTo>
                    <a:lnTo>
                      <a:pt x="1" y="2262"/>
                    </a:lnTo>
                    <a:lnTo>
                      <a:pt x="3105" y="2262"/>
                    </a:lnTo>
                    <a:lnTo>
                      <a:pt x="3105" y="14"/>
                    </a:lnTo>
                    <a:lnTo>
                      <a:pt x="1" y="0"/>
                    </a:lnTo>
                    <a:close/>
                  </a:path>
                </a:pathLst>
              </a:custGeom>
              <a:solidFill>
                <a:srgbClr val="FBFBF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534;p25">
                <a:extLst>
                  <a:ext uri="{FF2B5EF4-FFF2-40B4-BE49-F238E27FC236}">
                    <a16:creationId xmlns:a16="http://schemas.microsoft.com/office/drawing/2014/main" id="{88B9FEF8-0AC4-53DD-EB51-7BBD86913155}"/>
                  </a:ext>
                </a:extLst>
              </p:cNvPr>
              <p:cNvSpPr/>
              <p:nvPr/>
            </p:nvSpPr>
            <p:spPr>
              <a:xfrm>
                <a:off x="2973348" y="1503677"/>
                <a:ext cx="340430" cy="184714"/>
              </a:xfrm>
              <a:custGeom>
                <a:avLst/>
                <a:gdLst/>
                <a:ahLst/>
                <a:cxnLst/>
                <a:rect l="l" t="t" r="r" b="b"/>
                <a:pathLst>
                  <a:path w="4414" h="2395" extrusionOk="0">
                    <a:moveTo>
                      <a:pt x="1" y="1"/>
                    </a:moveTo>
                    <a:lnTo>
                      <a:pt x="655" y="2395"/>
                    </a:lnTo>
                    <a:lnTo>
                      <a:pt x="4414" y="2395"/>
                    </a:lnTo>
                    <a:lnTo>
                      <a:pt x="3759" y="15"/>
                    </a:lnTo>
                    <a:lnTo>
                      <a:pt x="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535;p25">
                <a:extLst>
                  <a:ext uri="{FF2B5EF4-FFF2-40B4-BE49-F238E27FC236}">
                    <a16:creationId xmlns:a16="http://schemas.microsoft.com/office/drawing/2014/main" id="{C5F71F77-AEF3-8DB8-5872-9DECE53D97B8}"/>
                  </a:ext>
                </a:extLst>
              </p:cNvPr>
              <p:cNvSpPr/>
              <p:nvPr/>
            </p:nvSpPr>
            <p:spPr>
              <a:xfrm>
                <a:off x="3445727" y="1758645"/>
                <a:ext cx="59695" cy="53756"/>
              </a:xfrm>
              <a:custGeom>
                <a:avLst/>
                <a:gdLst/>
                <a:ahLst/>
                <a:cxnLst/>
                <a:rect l="l" t="t" r="r" b="b"/>
                <a:pathLst>
                  <a:path w="774" h="697" extrusionOk="0">
                    <a:moveTo>
                      <a:pt x="189" y="1"/>
                    </a:moveTo>
                    <a:lnTo>
                      <a:pt x="1" y="223"/>
                    </a:lnTo>
                    <a:lnTo>
                      <a:pt x="1" y="453"/>
                    </a:lnTo>
                    <a:lnTo>
                      <a:pt x="175" y="697"/>
                    </a:lnTo>
                    <a:lnTo>
                      <a:pt x="773" y="349"/>
                    </a:lnTo>
                    <a:lnTo>
                      <a:pt x="189" y="1"/>
                    </a:lnTo>
                    <a:close/>
                  </a:path>
                </a:pathLst>
              </a:custGeom>
              <a:solidFill>
                <a:srgbClr val="FBFBF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1" name="Google Shape;1536;p25">
                <a:extLst>
                  <a:ext uri="{FF2B5EF4-FFF2-40B4-BE49-F238E27FC236}">
                    <a16:creationId xmlns:a16="http://schemas.microsoft.com/office/drawing/2014/main" id="{03ECA944-6F22-EE1D-82E3-9F3FE4DB85E5}"/>
                  </a:ext>
                </a:extLst>
              </p:cNvPr>
              <p:cNvSpPr/>
              <p:nvPr/>
            </p:nvSpPr>
            <p:spPr>
              <a:xfrm>
                <a:off x="3445727" y="1785484"/>
                <a:ext cx="59695" cy="26917"/>
              </a:xfrm>
              <a:custGeom>
                <a:avLst/>
                <a:gdLst/>
                <a:ahLst/>
                <a:cxnLst/>
                <a:rect l="l" t="t" r="r" b="b"/>
                <a:pathLst>
                  <a:path w="774" h="349" extrusionOk="0">
                    <a:moveTo>
                      <a:pt x="1" y="1"/>
                    </a:moveTo>
                    <a:lnTo>
                      <a:pt x="1" y="105"/>
                    </a:lnTo>
                    <a:lnTo>
                      <a:pt x="175" y="349"/>
                    </a:lnTo>
                    <a:lnTo>
                      <a:pt x="773" y="1"/>
                    </a:lnTo>
                    <a:close/>
                  </a:path>
                </a:pathLst>
              </a:custGeom>
              <a:solidFill>
                <a:srgbClr val="DEDE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2" name="Google Shape;1537;p25">
                <a:extLst>
                  <a:ext uri="{FF2B5EF4-FFF2-40B4-BE49-F238E27FC236}">
                    <a16:creationId xmlns:a16="http://schemas.microsoft.com/office/drawing/2014/main" id="{5929ACCE-D82D-696E-8F97-A6A3148285FA}"/>
                  </a:ext>
                </a:extLst>
              </p:cNvPr>
              <p:cNvSpPr/>
              <p:nvPr/>
            </p:nvSpPr>
            <p:spPr>
              <a:xfrm>
                <a:off x="3198856" y="1758645"/>
                <a:ext cx="261454" cy="53756"/>
              </a:xfrm>
              <a:custGeom>
                <a:avLst/>
                <a:gdLst/>
                <a:ahLst/>
                <a:cxnLst/>
                <a:rect l="l" t="t" r="r" b="b"/>
                <a:pathLst>
                  <a:path w="3390" h="697" extrusionOk="0">
                    <a:moveTo>
                      <a:pt x="0" y="1"/>
                    </a:moveTo>
                    <a:lnTo>
                      <a:pt x="0" y="697"/>
                    </a:lnTo>
                    <a:lnTo>
                      <a:pt x="3390" y="697"/>
                    </a:lnTo>
                    <a:lnTo>
                      <a:pt x="3278" y="502"/>
                    </a:lnTo>
                    <a:lnTo>
                      <a:pt x="3278" y="196"/>
                    </a:lnTo>
                    <a:lnTo>
                      <a:pt x="339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3" name="Google Shape;1538;p25">
                <a:extLst>
                  <a:ext uri="{FF2B5EF4-FFF2-40B4-BE49-F238E27FC236}">
                    <a16:creationId xmlns:a16="http://schemas.microsoft.com/office/drawing/2014/main" id="{7038537F-E438-2E9C-B5C9-ACB03A9217B0}"/>
                  </a:ext>
                </a:extLst>
              </p:cNvPr>
              <p:cNvSpPr/>
              <p:nvPr/>
            </p:nvSpPr>
            <p:spPr>
              <a:xfrm>
                <a:off x="3198856" y="1773684"/>
                <a:ext cx="261454" cy="23677"/>
              </a:xfrm>
              <a:custGeom>
                <a:avLst/>
                <a:gdLst/>
                <a:ahLst/>
                <a:cxnLst/>
                <a:rect l="l" t="t" r="r" b="b"/>
                <a:pathLst>
                  <a:path w="3390" h="307" extrusionOk="0">
                    <a:moveTo>
                      <a:pt x="0" y="1"/>
                    </a:moveTo>
                    <a:lnTo>
                      <a:pt x="0" y="307"/>
                    </a:lnTo>
                    <a:lnTo>
                      <a:pt x="3278" y="307"/>
                    </a:lnTo>
                    <a:lnTo>
                      <a:pt x="3390" y="154"/>
                    </a:lnTo>
                    <a:lnTo>
                      <a:pt x="3278" y="1"/>
                    </a:lnTo>
                    <a:close/>
                  </a:path>
                </a:pathLst>
              </a:custGeom>
              <a:solidFill>
                <a:srgbClr val="3235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4" name="Google Shape;1539;p25">
                <a:extLst>
                  <a:ext uri="{FF2B5EF4-FFF2-40B4-BE49-F238E27FC236}">
                    <a16:creationId xmlns:a16="http://schemas.microsoft.com/office/drawing/2014/main" id="{D498DC30-E25A-FC76-EEA8-7D768A4EA0FB}"/>
                  </a:ext>
                </a:extLst>
              </p:cNvPr>
              <p:cNvSpPr/>
              <p:nvPr/>
            </p:nvSpPr>
            <p:spPr>
              <a:xfrm>
                <a:off x="3181118" y="1758645"/>
                <a:ext cx="29616" cy="53756"/>
              </a:xfrm>
              <a:custGeom>
                <a:avLst/>
                <a:gdLst/>
                <a:ahLst/>
                <a:cxnLst/>
                <a:rect l="l" t="t" r="r" b="b"/>
                <a:pathLst>
                  <a:path w="384" h="697" extrusionOk="0">
                    <a:moveTo>
                      <a:pt x="1" y="1"/>
                    </a:moveTo>
                    <a:lnTo>
                      <a:pt x="1" y="697"/>
                    </a:lnTo>
                    <a:lnTo>
                      <a:pt x="383" y="697"/>
                    </a:lnTo>
                    <a:lnTo>
                      <a:pt x="383" y="1"/>
                    </a:lnTo>
                    <a:close/>
                  </a:path>
                </a:pathLst>
              </a:custGeom>
              <a:solidFill>
                <a:srgbClr val="FBFBF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5" name="Google Shape;1540;p25">
                <a:extLst>
                  <a:ext uri="{FF2B5EF4-FFF2-40B4-BE49-F238E27FC236}">
                    <a16:creationId xmlns:a16="http://schemas.microsoft.com/office/drawing/2014/main" id="{542B5FAB-0729-256E-90EC-8822DA4820BB}"/>
                  </a:ext>
                </a:extLst>
              </p:cNvPr>
              <p:cNvSpPr/>
              <p:nvPr/>
            </p:nvSpPr>
            <p:spPr>
              <a:xfrm>
                <a:off x="3181118" y="1785484"/>
                <a:ext cx="29616" cy="26917"/>
              </a:xfrm>
              <a:custGeom>
                <a:avLst/>
                <a:gdLst/>
                <a:ahLst/>
                <a:cxnLst/>
                <a:rect l="l" t="t" r="r" b="b"/>
                <a:pathLst>
                  <a:path w="384" h="349" extrusionOk="0">
                    <a:moveTo>
                      <a:pt x="1" y="1"/>
                    </a:moveTo>
                    <a:lnTo>
                      <a:pt x="1" y="349"/>
                    </a:lnTo>
                    <a:lnTo>
                      <a:pt x="383" y="349"/>
                    </a:lnTo>
                    <a:lnTo>
                      <a:pt x="383" y="1"/>
                    </a:lnTo>
                    <a:close/>
                  </a:path>
                </a:pathLst>
              </a:custGeom>
              <a:solidFill>
                <a:srgbClr val="DEDE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6" name="Google Shape;1541;p25">
                <a:extLst>
                  <a:ext uri="{FF2B5EF4-FFF2-40B4-BE49-F238E27FC236}">
                    <a16:creationId xmlns:a16="http://schemas.microsoft.com/office/drawing/2014/main" id="{046448B3-5899-DDC5-1D11-EA8DCDE4D948}"/>
                  </a:ext>
                </a:extLst>
              </p:cNvPr>
              <p:cNvSpPr/>
              <p:nvPr/>
            </p:nvSpPr>
            <p:spPr>
              <a:xfrm>
                <a:off x="3150500" y="1758645"/>
                <a:ext cx="30696" cy="53756"/>
              </a:xfrm>
              <a:custGeom>
                <a:avLst/>
                <a:gdLst/>
                <a:ahLst/>
                <a:cxnLst/>
                <a:rect l="l" t="t" r="r" b="b"/>
                <a:pathLst>
                  <a:path w="398" h="697" extrusionOk="0">
                    <a:moveTo>
                      <a:pt x="182" y="1"/>
                    </a:moveTo>
                    <a:cubicBezTo>
                      <a:pt x="84" y="1"/>
                      <a:pt x="1" y="84"/>
                      <a:pt x="1" y="182"/>
                    </a:cubicBezTo>
                    <a:lnTo>
                      <a:pt x="1" y="516"/>
                    </a:lnTo>
                    <a:cubicBezTo>
                      <a:pt x="1" y="620"/>
                      <a:pt x="84" y="697"/>
                      <a:pt x="182" y="697"/>
                    </a:cubicBezTo>
                    <a:lnTo>
                      <a:pt x="398" y="697"/>
                    </a:lnTo>
                    <a:lnTo>
                      <a:pt x="398"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7" name="Google Shape;1542;p25">
                <a:extLst>
                  <a:ext uri="{FF2B5EF4-FFF2-40B4-BE49-F238E27FC236}">
                    <a16:creationId xmlns:a16="http://schemas.microsoft.com/office/drawing/2014/main" id="{9828B69D-D739-0B8A-CF7D-642143E72D91}"/>
                  </a:ext>
                </a:extLst>
              </p:cNvPr>
              <p:cNvSpPr/>
              <p:nvPr/>
            </p:nvSpPr>
            <p:spPr>
              <a:xfrm>
                <a:off x="3150500" y="1785484"/>
                <a:ext cx="30696" cy="26917"/>
              </a:xfrm>
              <a:custGeom>
                <a:avLst/>
                <a:gdLst/>
                <a:ahLst/>
                <a:cxnLst/>
                <a:rect l="l" t="t" r="r" b="b"/>
                <a:pathLst>
                  <a:path w="398" h="349" extrusionOk="0">
                    <a:moveTo>
                      <a:pt x="1" y="1"/>
                    </a:moveTo>
                    <a:lnTo>
                      <a:pt x="1" y="168"/>
                    </a:lnTo>
                    <a:cubicBezTo>
                      <a:pt x="1" y="272"/>
                      <a:pt x="84" y="349"/>
                      <a:pt x="182" y="349"/>
                    </a:cubicBezTo>
                    <a:lnTo>
                      <a:pt x="398" y="349"/>
                    </a:lnTo>
                    <a:lnTo>
                      <a:pt x="398"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8" name="Google Shape;1543;p25">
                <a:extLst>
                  <a:ext uri="{FF2B5EF4-FFF2-40B4-BE49-F238E27FC236}">
                    <a16:creationId xmlns:a16="http://schemas.microsoft.com/office/drawing/2014/main" id="{963B2EE8-8721-98FA-6BF0-57BF76A25834}"/>
                  </a:ext>
                </a:extLst>
              </p:cNvPr>
              <p:cNvSpPr/>
              <p:nvPr/>
            </p:nvSpPr>
            <p:spPr>
              <a:xfrm>
                <a:off x="3480124" y="1772604"/>
                <a:ext cx="25297" cy="25837"/>
              </a:xfrm>
              <a:custGeom>
                <a:avLst/>
                <a:gdLst/>
                <a:ahLst/>
                <a:cxnLst/>
                <a:rect l="l" t="t" r="r" b="b"/>
                <a:pathLst>
                  <a:path w="328" h="335" extrusionOk="0">
                    <a:moveTo>
                      <a:pt x="42" y="1"/>
                    </a:moveTo>
                    <a:cubicBezTo>
                      <a:pt x="14" y="49"/>
                      <a:pt x="0" y="105"/>
                      <a:pt x="0" y="168"/>
                    </a:cubicBezTo>
                    <a:cubicBezTo>
                      <a:pt x="0" y="230"/>
                      <a:pt x="14" y="286"/>
                      <a:pt x="42" y="335"/>
                    </a:cubicBezTo>
                    <a:lnTo>
                      <a:pt x="327" y="168"/>
                    </a:lnTo>
                    <a:lnTo>
                      <a:pt x="42" y="1"/>
                    </a:ln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9" name="Google Shape;1544;p25">
                <a:extLst>
                  <a:ext uri="{FF2B5EF4-FFF2-40B4-BE49-F238E27FC236}">
                    <a16:creationId xmlns:a16="http://schemas.microsoft.com/office/drawing/2014/main" id="{0F840B88-4E5C-6DA8-8261-F20C5E984CE2}"/>
                  </a:ext>
                </a:extLst>
              </p:cNvPr>
              <p:cNvSpPr/>
              <p:nvPr/>
            </p:nvSpPr>
            <p:spPr>
              <a:xfrm>
                <a:off x="3480124" y="1785484"/>
                <a:ext cx="25297" cy="12957"/>
              </a:xfrm>
              <a:custGeom>
                <a:avLst/>
                <a:gdLst/>
                <a:ahLst/>
                <a:cxnLst/>
                <a:rect l="l" t="t" r="r" b="b"/>
                <a:pathLst>
                  <a:path w="328" h="168" extrusionOk="0">
                    <a:moveTo>
                      <a:pt x="0" y="1"/>
                    </a:moveTo>
                    <a:cubicBezTo>
                      <a:pt x="0" y="63"/>
                      <a:pt x="14" y="119"/>
                      <a:pt x="42" y="168"/>
                    </a:cubicBezTo>
                    <a:lnTo>
                      <a:pt x="327" y="1"/>
                    </a:lnTo>
                    <a:close/>
                  </a:path>
                </a:pathLst>
              </a:custGeom>
              <a:solidFill>
                <a:srgbClr val="3235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0" name="Google Shape;1545;p25">
                <a:extLst>
                  <a:ext uri="{FF2B5EF4-FFF2-40B4-BE49-F238E27FC236}">
                    <a16:creationId xmlns:a16="http://schemas.microsoft.com/office/drawing/2014/main" id="{34E2A9E5-158C-12C4-654A-2003F31F9E50}"/>
                  </a:ext>
                </a:extLst>
              </p:cNvPr>
              <p:cNvSpPr/>
              <p:nvPr/>
            </p:nvSpPr>
            <p:spPr>
              <a:xfrm>
                <a:off x="3181118" y="1758645"/>
                <a:ext cx="77" cy="53756"/>
              </a:xfrm>
              <a:custGeom>
                <a:avLst/>
                <a:gdLst/>
                <a:ahLst/>
                <a:cxnLst/>
                <a:rect l="l" t="t" r="r" b="b"/>
                <a:pathLst>
                  <a:path w="1" h="697" fill="none" extrusionOk="0">
                    <a:moveTo>
                      <a:pt x="1" y="697"/>
                    </a:moveTo>
                    <a:lnTo>
                      <a:pt x="1" y="1"/>
                    </a:lnTo>
                  </a:path>
                </a:pathLst>
              </a:custGeom>
              <a:noFill/>
              <a:ln w="8175" cap="flat" cmpd="sng">
                <a:solidFill>
                  <a:srgbClr val="323535"/>
                </a:solidFill>
                <a:prstDash val="solid"/>
                <a:miter lim="696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extLst>
      <p:ext uri="{BB962C8B-B14F-4D97-AF65-F5344CB8AC3E}">
        <p14:creationId xmlns:p14="http://schemas.microsoft.com/office/powerpoint/2010/main" val="1675768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62"/>
        <p:cNvGrpSpPr/>
        <p:nvPr/>
      </p:nvGrpSpPr>
      <p:grpSpPr>
        <a:xfrm>
          <a:off x="0" y="0"/>
          <a:ext cx="0" cy="0"/>
          <a:chOff x="0" y="0"/>
          <a:chExt cx="0" cy="0"/>
        </a:xfrm>
      </p:grpSpPr>
      <p:sp>
        <p:nvSpPr>
          <p:cNvPr id="98" name="Google Shape;742;p21">
            <a:extLst>
              <a:ext uri="{FF2B5EF4-FFF2-40B4-BE49-F238E27FC236}">
                <a16:creationId xmlns:a16="http://schemas.microsoft.com/office/drawing/2014/main" id="{99CB2E24-FB12-4958-8E66-B8C795FA4B60}"/>
              </a:ext>
            </a:extLst>
          </p:cNvPr>
          <p:cNvSpPr/>
          <p:nvPr/>
        </p:nvSpPr>
        <p:spPr>
          <a:xfrm>
            <a:off x="6709285" y="1530544"/>
            <a:ext cx="726300" cy="7263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 name="Google Shape;663;p21"/>
          <p:cNvSpPr txBox="1">
            <a:spLocks noGrp="1"/>
          </p:cNvSpPr>
          <p:nvPr>
            <p:ph type="title"/>
          </p:nvPr>
        </p:nvSpPr>
        <p:spPr>
          <a:xfrm>
            <a:off x="3869515" y="1706323"/>
            <a:ext cx="2915275" cy="572700"/>
          </a:xfrm>
          <a:prstGeom prst="rect">
            <a:avLst/>
          </a:prstGeom>
        </p:spPr>
        <p:txBody>
          <a:bodyPr spcFirstLastPara="1" wrap="square" lIns="91425" tIns="91425" rIns="91425" bIns="91425" anchor="t" anchorCtr="0">
            <a:noAutofit/>
          </a:bodyPr>
          <a:lstStyle/>
          <a:p>
            <a:r>
              <a:rPr lang="en-US" sz="2800" dirty="0"/>
              <a:t>ARTÍCULO #5</a:t>
            </a:r>
          </a:p>
        </p:txBody>
      </p:sp>
      <p:grpSp>
        <p:nvGrpSpPr>
          <p:cNvPr id="743" name="Google Shape;743;p21"/>
          <p:cNvGrpSpPr/>
          <p:nvPr/>
        </p:nvGrpSpPr>
        <p:grpSpPr>
          <a:xfrm>
            <a:off x="6796424" y="1633383"/>
            <a:ext cx="587147" cy="476291"/>
            <a:chOff x="9944293" y="1706634"/>
            <a:chExt cx="587147" cy="476291"/>
          </a:xfrm>
        </p:grpSpPr>
        <p:sp>
          <p:nvSpPr>
            <p:cNvPr id="744" name="Google Shape;744;p21"/>
            <p:cNvSpPr/>
            <p:nvPr/>
          </p:nvSpPr>
          <p:spPr>
            <a:xfrm>
              <a:off x="9944293" y="1706634"/>
              <a:ext cx="587147" cy="351720"/>
            </a:xfrm>
            <a:custGeom>
              <a:avLst/>
              <a:gdLst/>
              <a:ahLst/>
              <a:cxnLst/>
              <a:rect l="l" t="t" r="r" b="b"/>
              <a:pathLst>
                <a:path w="6010" h="3600" extrusionOk="0">
                  <a:moveTo>
                    <a:pt x="3008" y="1"/>
                  </a:moveTo>
                  <a:cubicBezTo>
                    <a:pt x="2326" y="1"/>
                    <a:pt x="1752" y="423"/>
                    <a:pt x="1515" y="1014"/>
                  </a:cubicBezTo>
                  <a:cubicBezTo>
                    <a:pt x="1453" y="1009"/>
                    <a:pt x="1391" y="1003"/>
                    <a:pt x="1324" y="1003"/>
                  </a:cubicBezTo>
                  <a:cubicBezTo>
                    <a:pt x="592" y="1003"/>
                    <a:pt x="0" y="1606"/>
                    <a:pt x="29" y="2343"/>
                  </a:cubicBezTo>
                  <a:cubicBezTo>
                    <a:pt x="51" y="3047"/>
                    <a:pt x="637" y="3599"/>
                    <a:pt x="1341" y="3599"/>
                  </a:cubicBezTo>
                  <a:lnTo>
                    <a:pt x="4669" y="3599"/>
                  </a:lnTo>
                  <a:cubicBezTo>
                    <a:pt x="5373" y="3599"/>
                    <a:pt x="5959" y="3047"/>
                    <a:pt x="5981" y="2343"/>
                  </a:cubicBezTo>
                  <a:cubicBezTo>
                    <a:pt x="6009" y="1606"/>
                    <a:pt x="5418" y="1003"/>
                    <a:pt x="4686" y="1003"/>
                  </a:cubicBezTo>
                  <a:cubicBezTo>
                    <a:pt x="4618" y="1003"/>
                    <a:pt x="4556" y="1009"/>
                    <a:pt x="4494" y="1014"/>
                  </a:cubicBezTo>
                  <a:cubicBezTo>
                    <a:pt x="4264" y="423"/>
                    <a:pt x="3684" y="1"/>
                    <a:pt x="300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21"/>
            <p:cNvSpPr/>
            <p:nvPr/>
          </p:nvSpPr>
          <p:spPr>
            <a:xfrm>
              <a:off x="10115361" y="2008139"/>
              <a:ext cx="74932" cy="174785"/>
            </a:xfrm>
            <a:custGeom>
              <a:avLst/>
              <a:gdLst/>
              <a:ahLst/>
              <a:cxnLst/>
              <a:rect l="l" t="t" r="r" b="b"/>
              <a:pathLst>
                <a:path w="767" h="1789" extrusionOk="0">
                  <a:moveTo>
                    <a:pt x="1" y="1"/>
                  </a:moveTo>
                  <a:lnTo>
                    <a:pt x="1" y="1403"/>
                  </a:lnTo>
                  <a:cubicBezTo>
                    <a:pt x="1" y="1594"/>
                    <a:pt x="142" y="1763"/>
                    <a:pt x="339" y="1786"/>
                  </a:cubicBezTo>
                  <a:cubicBezTo>
                    <a:pt x="355" y="1788"/>
                    <a:pt x="371" y="1789"/>
                    <a:pt x="386" y="1789"/>
                  </a:cubicBezTo>
                  <a:cubicBezTo>
                    <a:pt x="596" y="1789"/>
                    <a:pt x="767" y="1618"/>
                    <a:pt x="767" y="1409"/>
                  </a:cubicBezTo>
                  <a:lnTo>
                    <a:pt x="76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21"/>
            <p:cNvSpPr/>
            <p:nvPr/>
          </p:nvSpPr>
          <p:spPr>
            <a:xfrm>
              <a:off x="10033393" y="1805703"/>
              <a:ext cx="239450" cy="239463"/>
            </a:xfrm>
            <a:custGeom>
              <a:avLst/>
              <a:gdLst/>
              <a:ahLst/>
              <a:cxnLst/>
              <a:rect l="l" t="t" r="r" b="b"/>
              <a:pathLst>
                <a:path w="2451" h="2451" extrusionOk="0">
                  <a:moveTo>
                    <a:pt x="1228" y="0"/>
                  </a:moveTo>
                  <a:cubicBezTo>
                    <a:pt x="547" y="0"/>
                    <a:pt x="1" y="547"/>
                    <a:pt x="1" y="1222"/>
                  </a:cubicBezTo>
                  <a:cubicBezTo>
                    <a:pt x="1" y="1904"/>
                    <a:pt x="547" y="2450"/>
                    <a:pt x="1228" y="2450"/>
                  </a:cubicBezTo>
                  <a:cubicBezTo>
                    <a:pt x="1904" y="2450"/>
                    <a:pt x="2451" y="1904"/>
                    <a:pt x="2451" y="1222"/>
                  </a:cubicBezTo>
                  <a:cubicBezTo>
                    <a:pt x="2451" y="547"/>
                    <a:pt x="1904" y="0"/>
                    <a:pt x="12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21"/>
            <p:cNvSpPr/>
            <p:nvPr/>
          </p:nvSpPr>
          <p:spPr>
            <a:xfrm>
              <a:off x="10070322" y="1842536"/>
              <a:ext cx="165691" cy="165699"/>
            </a:xfrm>
            <a:custGeom>
              <a:avLst/>
              <a:gdLst/>
              <a:ahLst/>
              <a:cxnLst/>
              <a:rect l="l" t="t" r="r" b="b"/>
              <a:pathLst>
                <a:path w="1696" h="1696" extrusionOk="0">
                  <a:moveTo>
                    <a:pt x="850" y="1"/>
                  </a:moveTo>
                  <a:cubicBezTo>
                    <a:pt x="383" y="1"/>
                    <a:pt x="0" y="384"/>
                    <a:pt x="0" y="845"/>
                  </a:cubicBezTo>
                  <a:cubicBezTo>
                    <a:pt x="0" y="1313"/>
                    <a:pt x="383" y="1696"/>
                    <a:pt x="850" y="1696"/>
                  </a:cubicBezTo>
                  <a:cubicBezTo>
                    <a:pt x="1312" y="1696"/>
                    <a:pt x="1695" y="1313"/>
                    <a:pt x="1695" y="845"/>
                  </a:cubicBezTo>
                  <a:cubicBezTo>
                    <a:pt x="1695" y="384"/>
                    <a:pt x="1312" y="1"/>
                    <a:pt x="8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0" name="Google Shape;1119;p23">
            <a:extLst>
              <a:ext uri="{FF2B5EF4-FFF2-40B4-BE49-F238E27FC236}">
                <a16:creationId xmlns:a16="http://schemas.microsoft.com/office/drawing/2014/main" id="{4C3EDC58-5DEE-4CB5-A49A-01C0CF023A6C}"/>
              </a:ext>
            </a:extLst>
          </p:cNvPr>
          <p:cNvSpPr/>
          <p:nvPr/>
        </p:nvSpPr>
        <p:spPr>
          <a:xfrm>
            <a:off x="2938233" y="830537"/>
            <a:ext cx="808733" cy="821356"/>
          </a:xfrm>
          <a:custGeom>
            <a:avLst/>
            <a:gdLst/>
            <a:ahLst/>
            <a:cxnLst/>
            <a:rect l="l" t="t" r="r" b="b"/>
            <a:pathLst>
              <a:path w="8617" h="8623" extrusionOk="0">
                <a:moveTo>
                  <a:pt x="8617" y="4314"/>
                </a:moveTo>
                <a:cubicBezTo>
                  <a:pt x="8617" y="6691"/>
                  <a:pt x="6691" y="8622"/>
                  <a:pt x="4309" y="8622"/>
                </a:cubicBezTo>
                <a:cubicBezTo>
                  <a:pt x="1926" y="8622"/>
                  <a:pt x="0" y="6691"/>
                  <a:pt x="0" y="4314"/>
                </a:cubicBezTo>
                <a:cubicBezTo>
                  <a:pt x="0" y="1932"/>
                  <a:pt x="1926" y="0"/>
                  <a:pt x="4309" y="0"/>
                </a:cubicBezTo>
                <a:cubicBezTo>
                  <a:pt x="6691" y="0"/>
                  <a:pt x="8617" y="1932"/>
                  <a:pt x="8617" y="431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119;p23">
            <a:extLst>
              <a:ext uri="{FF2B5EF4-FFF2-40B4-BE49-F238E27FC236}">
                <a16:creationId xmlns:a16="http://schemas.microsoft.com/office/drawing/2014/main" id="{835F2D7F-04AA-4F03-93FC-25B37F7D00FE}"/>
              </a:ext>
            </a:extLst>
          </p:cNvPr>
          <p:cNvSpPr/>
          <p:nvPr/>
        </p:nvSpPr>
        <p:spPr>
          <a:xfrm>
            <a:off x="-371891" y="-129373"/>
            <a:ext cx="1019259" cy="1019969"/>
          </a:xfrm>
          <a:custGeom>
            <a:avLst/>
            <a:gdLst/>
            <a:ahLst/>
            <a:cxnLst/>
            <a:rect l="l" t="t" r="r" b="b"/>
            <a:pathLst>
              <a:path w="8617" h="8623" extrusionOk="0">
                <a:moveTo>
                  <a:pt x="8617" y="4314"/>
                </a:moveTo>
                <a:cubicBezTo>
                  <a:pt x="8617" y="6691"/>
                  <a:pt x="6691" y="8622"/>
                  <a:pt x="4309" y="8622"/>
                </a:cubicBezTo>
                <a:cubicBezTo>
                  <a:pt x="1926" y="8622"/>
                  <a:pt x="0" y="6691"/>
                  <a:pt x="0" y="4314"/>
                </a:cubicBezTo>
                <a:cubicBezTo>
                  <a:pt x="0" y="1932"/>
                  <a:pt x="1926" y="0"/>
                  <a:pt x="4309" y="0"/>
                </a:cubicBezTo>
                <a:cubicBezTo>
                  <a:pt x="6691" y="0"/>
                  <a:pt x="8617" y="1932"/>
                  <a:pt x="8617" y="431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Rectángulo: esquinas redondeadas 101">
            <a:extLst>
              <a:ext uri="{FF2B5EF4-FFF2-40B4-BE49-F238E27FC236}">
                <a16:creationId xmlns:a16="http://schemas.microsoft.com/office/drawing/2014/main" id="{121B4D25-A1D7-4022-A42D-2475CF082376}"/>
              </a:ext>
            </a:extLst>
          </p:cNvPr>
          <p:cNvSpPr/>
          <p:nvPr/>
        </p:nvSpPr>
        <p:spPr>
          <a:xfrm>
            <a:off x="3857357" y="2561580"/>
            <a:ext cx="5018432" cy="1676594"/>
          </a:xfrm>
          <a:prstGeom prst="roundRect">
            <a:avLst/>
          </a:prstGeom>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Google Shape;728;p21">
            <a:extLst>
              <a:ext uri="{FF2B5EF4-FFF2-40B4-BE49-F238E27FC236}">
                <a16:creationId xmlns:a16="http://schemas.microsoft.com/office/drawing/2014/main" id="{E9B59E71-3EE7-4389-BCA9-DC79251B583E}"/>
              </a:ext>
            </a:extLst>
          </p:cNvPr>
          <p:cNvSpPr txBox="1"/>
          <p:nvPr/>
        </p:nvSpPr>
        <p:spPr>
          <a:xfrm>
            <a:off x="3857356" y="2414967"/>
            <a:ext cx="5018433" cy="1939908"/>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s-VE" sz="1600" dirty="0">
                <a:solidFill>
                  <a:schemeClr val="lt1"/>
                </a:solidFill>
                <a:latin typeface="Fira Sans Extra Condensed"/>
                <a:ea typeface="Fira Sans Extra Condensed"/>
                <a:cs typeface="Fira Sans Extra Condensed"/>
                <a:sym typeface="Fira Sans Extra Condensed"/>
              </a:rPr>
              <a:t>El que perturbe la tranquilidad de otra persona mediante información obtenida por procedimientos condenados por esta Ley y cree estados de angustia, terror o miedo, será castigado con prisión de seis (6) a treinta (30) meses.</a:t>
            </a:r>
            <a:endParaRPr sz="1600" dirty="0">
              <a:solidFill>
                <a:schemeClr val="lt1"/>
              </a:solidFill>
              <a:latin typeface="Fira Sans Extra Condensed"/>
              <a:ea typeface="Fira Sans Extra Condensed"/>
              <a:cs typeface="Fira Sans Extra Condensed"/>
              <a:sym typeface="Fira Sans Extra Condensed"/>
            </a:endParaRPr>
          </a:p>
        </p:txBody>
      </p:sp>
      <p:grpSp>
        <p:nvGrpSpPr>
          <p:cNvPr id="61" name="Google Shape;272;p16">
            <a:extLst>
              <a:ext uri="{FF2B5EF4-FFF2-40B4-BE49-F238E27FC236}">
                <a16:creationId xmlns:a16="http://schemas.microsoft.com/office/drawing/2014/main" id="{40BC8D2A-E7CD-41C4-AF70-46D255004B16}"/>
              </a:ext>
            </a:extLst>
          </p:cNvPr>
          <p:cNvGrpSpPr/>
          <p:nvPr/>
        </p:nvGrpSpPr>
        <p:grpSpPr>
          <a:xfrm>
            <a:off x="1116323" y="2849796"/>
            <a:ext cx="2458910" cy="2118800"/>
            <a:chOff x="1522049" y="1937363"/>
            <a:chExt cx="1621501" cy="1427195"/>
          </a:xfrm>
        </p:grpSpPr>
        <p:sp>
          <p:nvSpPr>
            <p:cNvPr id="62" name="Google Shape;273;p16">
              <a:extLst>
                <a:ext uri="{FF2B5EF4-FFF2-40B4-BE49-F238E27FC236}">
                  <a16:creationId xmlns:a16="http://schemas.microsoft.com/office/drawing/2014/main" id="{10B17396-16B6-4445-9E15-5359047119B1}"/>
                </a:ext>
              </a:extLst>
            </p:cNvPr>
            <p:cNvSpPr/>
            <p:nvPr/>
          </p:nvSpPr>
          <p:spPr>
            <a:xfrm>
              <a:off x="1679379" y="2593466"/>
              <a:ext cx="727518" cy="624239"/>
            </a:xfrm>
            <a:custGeom>
              <a:avLst/>
              <a:gdLst/>
              <a:ahLst/>
              <a:cxnLst/>
              <a:rect l="l" t="t" r="r" b="b"/>
              <a:pathLst>
                <a:path w="4860" h="4170" extrusionOk="0">
                  <a:moveTo>
                    <a:pt x="4031" y="0"/>
                  </a:moveTo>
                  <a:lnTo>
                    <a:pt x="342" y="2896"/>
                  </a:lnTo>
                  <a:cubicBezTo>
                    <a:pt x="50" y="3125"/>
                    <a:pt x="1" y="3543"/>
                    <a:pt x="231" y="3828"/>
                  </a:cubicBezTo>
                  <a:cubicBezTo>
                    <a:pt x="453" y="4121"/>
                    <a:pt x="878" y="4169"/>
                    <a:pt x="1163" y="3940"/>
                  </a:cubicBezTo>
                  <a:lnTo>
                    <a:pt x="4859" y="1044"/>
                  </a:lnTo>
                  <a:cubicBezTo>
                    <a:pt x="4567" y="710"/>
                    <a:pt x="4316" y="341"/>
                    <a:pt x="4031" y="0"/>
                  </a:cubicBezTo>
                  <a:close/>
                </a:path>
              </a:pathLst>
            </a:custGeom>
            <a:solidFill>
              <a:srgbClr val="01B8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274;p16">
              <a:extLst>
                <a:ext uri="{FF2B5EF4-FFF2-40B4-BE49-F238E27FC236}">
                  <a16:creationId xmlns:a16="http://schemas.microsoft.com/office/drawing/2014/main" id="{A36C2C5A-CEF7-468D-A518-3AA4D4D1A2C5}"/>
                </a:ext>
              </a:extLst>
            </p:cNvPr>
            <p:cNvSpPr/>
            <p:nvPr/>
          </p:nvSpPr>
          <p:spPr>
            <a:xfrm>
              <a:off x="1522049" y="2667417"/>
              <a:ext cx="688896" cy="606574"/>
            </a:xfrm>
            <a:custGeom>
              <a:avLst/>
              <a:gdLst/>
              <a:ahLst/>
              <a:cxnLst/>
              <a:rect l="l" t="t" r="r" b="b"/>
              <a:pathLst>
                <a:path w="4602" h="4052" extrusionOk="0">
                  <a:moveTo>
                    <a:pt x="4191" y="174"/>
                  </a:moveTo>
                  <a:cubicBezTo>
                    <a:pt x="4073" y="21"/>
                    <a:pt x="3857" y="0"/>
                    <a:pt x="3711" y="112"/>
                  </a:cubicBezTo>
                  <a:lnTo>
                    <a:pt x="530" y="2680"/>
                  </a:lnTo>
                  <a:cubicBezTo>
                    <a:pt x="119" y="3007"/>
                    <a:pt x="1" y="3599"/>
                    <a:pt x="286" y="4044"/>
                  </a:cubicBezTo>
                  <a:cubicBezTo>
                    <a:pt x="286" y="4044"/>
                    <a:pt x="293" y="4051"/>
                    <a:pt x="293" y="4051"/>
                  </a:cubicBezTo>
                  <a:lnTo>
                    <a:pt x="4602" y="703"/>
                  </a:lnTo>
                  <a:cubicBezTo>
                    <a:pt x="4462" y="522"/>
                    <a:pt x="4330" y="348"/>
                    <a:pt x="4191" y="174"/>
                  </a:cubicBezTo>
                  <a:close/>
                </a:path>
              </a:pathLst>
            </a:custGeom>
            <a:solidFill>
              <a:srgbClr val="115F8A"/>
            </a:solidFill>
            <a:ln w="9525" cap="flat" cmpd="sng">
              <a:solidFill>
                <a:srgbClr val="115F8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275;p16">
              <a:extLst>
                <a:ext uri="{FF2B5EF4-FFF2-40B4-BE49-F238E27FC236}">
                  <a16:creationId xmlns:a16="http://schemas.microsoft.com/office/drawing/2014/main" id="{72D183C8-F8EA-4472-A93E-0146ABA8358A}"/>
                </a:ext>
              </a:extLst>
            </p:cNvPr>
            <p:cNvSpPr/>
            <p:nvPr/>
          </p:nvSpPr>
          <p:spPr>
            <a:xfrm>
              <a:off x="1565910" y="2772654"/>
              <a:ext cx="727368" cy="591904"/>
            </a:xfrm>
            <a:custGeom>
              <a:avLst/>
              <a:gdLst/>
              <a:ahLst/>
              <a:cxnLst/>
              <a:rect l="l" t="t" r="r" b="b"/>
              <a:pathLst>
                <a:path w="4859" h="3954" extrusionOk="0">
                  <a:moveTo>
                    <a:pt x="0" y="3348"/>
                  </a:moveTo>
                  <a:cubicBezTo>
                    <a:pt x="334" y="3849"/>
                    <a:pt x="1016" y="3954"/>
                    <a:pt x="1476" y="3585"/>
                  </a:cubicBezTo>
                  <a:lnTo>
                    <a:pt x="4726" y="961"/>
                  </a:lnTo>
                  <a:cubicBezTo>
                    <a:pt x="4844" y="870"/>
                    <a:pt x="4858" y="710"/>
                    <a:pt x="4768" y="592"/>
                  </a:cubicBezTo>
                  <a:cubicBezTo>
                    <a:pt x="4608" y="397"/>
                    <a:pt x="4455" y="202"/>
                    <a:pt x="4309" y="0"/>
                  </a:cubicBezTo>
                  <a:close/>
                </a:path>
              </a:pathLst>
            </a:custGeom>
            <a:solidFill>
              <a:srgbClr val="115F8A"/>
            </a:solidFill>
            <a:ln w="9525" cap="flat" cmpd="sng">
              <a:solidFill>
                <a:srgbClr val="115F8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266;p16">
              <a:extLst>
                <a:ext uri="{FF2B5EF4-FFF2-40B4-BE49-F238E27FC236}">
                  <a16:creationId xmlns:a16="http://schemas.microsoft.com/office/drawing/2014/main" id="{16576AD5-F303-47B1-BA38-428B9D1D6272}"/>
                </a:ext>
              </a:extLst>
            </p:cNvPr>
            <p:cNvSpPr/>
            <p:nvPr/>
          </p:nvSpPr>
          <p:spPr>
            <a:xfrm>
              <a:off x="2229150" y="1937363"/>
              <a:ext cx="914400" cy="914400"/>
            </a:xfrm>
            <a:prstGeom prst="ellipse">
              <a:avLst/>
            </a:prstGeom>
            <a:solidFill>
              <a:srgbClr val="57D5F7"/>
            </a:solidFill>
            <a:ln w="76200" cap="flat" cmpd="sng">
              <a:solidFill>
                <a:srgbClr val="115F8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 name="Google Shape;276;p16">
              <a:extLst>
                <a:ext uri="{FF2B5EF4-FFF2-40B4-BE49-F238E27FC236}">
                  <a16:creationId xmlns:a16="http://schemas.microsoft.com/office/drawing/2014/main" id="{EA04AE87-18A1-4644-8589-9C2D22CE9CB7}"/>
                </a:ext>
              </a:extLst>
            </p:cNvPr>
            <p:cNvSpPr/>
            <p:nvPr/>
          </p:nvSpPr>
          <p:spPr>
            <a:xfrm>
              <a:off x="2470223" y="2140181"/>
              <a:ext cx="443995" cy="515858"/>
            </a:xfrm>
            <a:custGeom>
              <a:avLst/>
              <a:gdLst/>
              <a:ahLst/>
              <a:cxnLst/>
              <a:rect l="l" t="t" r="r" b="b"/>
              <a:pathLst>
                <a:path w="2966" h="3446" extrusionOk="0">
                  <a:moveTo>
                    <a:pt x="2924" y="891"/>
                  </a:moveTo>
                  <a:cubicBezTo>
                    <a:pt x="2924" y="808"/>
                    <a:pt x="2924" y="717"/>
                    <a:pt x="2924" y="634"/>
                  </a:cubicBezTo>
                  <a:cubicBezTo>
                    <a:pt x="2924" y="564"/>
                    <a:pt x="2868" y="509"/>
                    <a:pt x="2799" y="509"/>
                  </a:cubicBezTo>
                  <a:cubicBezTo>
                    <a:pt x="2284" y="509"/>
                    <a:pt x="1894" y="362"/>
                    <a:pt x="1574" y="42"/>
                  </a:cubicBezTo>
                  <a:cubicBezTo>
                    <a:pt x="1525" y="1"/>
                    <a:pt x="1448" y="1"/>
                    <a:pt x="1400" y="42"/>
                  </a:cubicBezTo>
                  <a:cubicBezTo>
                    <a:pt x="1073" y="362"/>
                    <a:pt x="683" y="509"/>
                    <a:pt x="168" y="509"/>
                  </a:cubicBezTo>
                  <a:cubicBezTo>
                    <a:pt x="98" y="509"/>
                    <a:pt x="49" y="564"/>
                    <a:pt x="49" y="634"/>
                  </a:cubicBezTo>
                  <a:cubicBezTo>
                    <a:pt x="49" y="717"/>
                    <a:pt x="49" y="808"/>
                    <a:pt x="42" y="891"/>
                  </a:cubicBezTo>
                  <a:cubicBezTo>
                    <a:pt x="28" y="1755"/>
                    <a:pt x="1" y="2938"/>
                    <a:pt x="1441" y="3439"/>
                  </a:cubicBezTo>
                  <a:lnTo>
                    <a:pt x="1483" y="3446"/>
                  </a:lnTo>
                  <a:lnTo>
                    <a:pt x="1525" y="3439"/>
                  </a:lnTo>
                  <a:cubicBezTo>
                    <a:pt x="2966" y="2938"/>
                    <a:pt x="2945" y="1761"/>
                    <a:pt x="2924" y="891"/>
                  </a:cubicBezTo>
                  <a:close/>
                </a:path>
              </a:pathLst>
            </a:custGeom>
            <a:solidFill>
              <a:srgbClr val="FDCD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277;p16">
              <a:extLst>
                <a:ext uri="{FF2B5EF4-FFF2-40B4-BE49-F238E27FC236}">
                  <a16:creationId xmlns:a16="http://schemas.microsoft.com/office/drawing/2014/main" id="{456CF848-AB56-4F22-9F6C-008DC7697BC6}"/>
                </a:ext>
              </a:extLst>
            </p:cNvPr>
            <p:cNvSpPr/>
            <p:nvPr/>
          </p:nvSpPr>
          <p:spPr>
            <a:xfrm>
              <a:off x="2579650" y="2276706"/>
              <a:ext cx="225141" cy="225145"/>
            </a:xfrm>
            <a:custGeom>
              <a:avLst/>
              <a:gdLst/>
              <a:ahLst/>
              <a:cxnLst/>
              <a:rect l="l" t="t" r="r" b="b"/>
              <a:pathLst>
                <a:path w="1504" h="1504" extrusionOk="0">
                  <a:moveTo>
                    <a:pt x="1149" y="710"/>
                  </a:moveTo>
                  <a:cubicBezTo>
                    <a:pt x="1142" y="620"/>
                    <a:pt x="1128" y="529"/>
                    <a:pt x="1107" y="446"/>
                  </a:cubicBezTo>
                  <a:cubicBezTo>
                    <a:pt x="1142" y="425"/>
                    <a:pt x="1177" y="397"/>
                    <a:pt x="1212" y="369"/>
                  </a:cubicBezTo>
                  <a:cubicBezTo>
                    <a:pt x="1288" y="467"/>
                    <a:pt x="1337" y="585"/>
                    <a:pt x="1351" y="710"/>
                  </a:cubicBezTo>
                  <a:close/>
                  <a:moveTo>
                    <a:pt x="1079" y="1149"/>
                  </a:moveTo>
                  <a:cubicBezTo>
                    <a:pt x="1100" y="1170"/>
                    <a:pt x="1128" y="1184"/>
                    <a:pt x="1149" y="1204"/>
                  </a:cubicBezTo>
                  <a:cubicBezTo>
                    <a:pt x="1100" y="1246"/>
                    <a:pt x="1051" y="1281"/>
                    <a:pt x="996" y="1302"/>
                  </a:cubicBezTo>
                  <a:cubicBezTo>
                    <a:pt x="1031" y="1253"/>
                    <a:pt x="1058" y="1204"/>
                    <a:pt x="1079" y="1149"/>
                  </a:cubicBezTo>
                  <a:close/>
                  <a:moveTo>
                    <a:pt x="432" y="1149"/>
                  </a:moveTo>
                  <a:cubicBezTo>
                    <a:pt x="453" y="1204"/>
                    <a:pt x="481" y="1253"/>
                    <a:pt x="516" y="1302"/>
                  </a:cubicBezTo>
                  <a:cubicBezTo>
                    <a:pt x="460" y="1281"/>
                    <a:pt x="404" y="1246"/>
                    <a:pt x="362" y="1204"/>
                  </a:cubicBezTo>
                  <a:cubicBezTo>
                    <a:pt x="383" y="1184"/>
                    <a:pt x="404" y="1170"/>
                    <a:pt x="432" y="1149"/>
                  </a:cubicBezTo>
                  <a:close/>
                  <a:moveTo>
                    <a:pt x="432" y="362"/>
                  </a:moveTo>
                  <a:cubicBezTo>
                    <a:pt x="404" y="341"/>
                    <a:pt x="383" y="327"/>
                    <a:pt x="362" y="307"/>
                  </a:cubicBezTo>
                  <a:cubicBezTo>
                    <a:pt x="404" y="265"/>
                    <a:pt x="460" y="230"/>
                    <a:pt x="516" y="209"/>
                  </a:cubicBezTo>
                  <a:cubicBezTo>
                    <a:pt x="481" y="251"/>
                    <a:pt x="453" y="307"/>
                    <a:pt x="432" y="362"/>
                  </a:cubicBezTo>
                  <a:close/>
                  <a:moveTo>
                    <a:pt x="996" y="209"/>
                  </a:moveTo>
                  <a:cubicBezTo>
                    <a:pt x="1051" y="230"/>
                    <a:pt x="1100" y="265"/>
                    <a:pt x="1149" y="307"/>
                  </a:cubicBezTo>
                  <a:cubicBezTo>
                    <a:pt x="1128" y="327"/>
                    <a:pt x="1100" y="341"/>
                    <a:pt x="1079" y="362"/>
                  </a:cubicBezTo>
                  <a:cubicBezTo>
                    <a:pt x="1058" y="307"/>
                    <a:pt x="1031" y="251"/>
                    <a:pt x="996" y="209"/>
                  </a:cubicBezTo>
                  <a:close/>
                  <a:moveTo>
                    <a:pt x="794" y="453"/>
                  </a:moveTo>
                  <a:lnTo>
                    <a:pt x="794" y="160"/>
                  </a:lnTo>
                  <a:cubicBezTo>
                    <a:pt x="898" y="195"/>
                    <a:pt x="961" y="307"/>
                    <a:pt x="1003" y="404"/>
                  </a:cubicBezTo>
                  <a:cubicBezTo>
                    <a:pt x="940" y="432"/>
                    <a:pt x="870" y="446"/>
                    <a:pt x="794" y="453"/>
                  </a:cubicBezTo>
                  <a:close/>
                  <a:moveTo>
                    <a:pt x="794" y="710"/>
                  </a:moveTo>
                  <a:lnTo>
                    <a:pt x="794" y="543"/>
                  </a:lnTo>
                  <a:cubicBezTo>
                    <a:pt x="877" y="536"/>
                    <a:pt x="954" y="515"/>
                    <a:pt x="1031" y="488"/>
                  </a:cubicBezTo>
                  <a:cubicBezTo>
                    <a:pt x="1044" y="557"/>
                    <a:pt x="1058" y="634"/>
                    <a:pt x="1058" y="710"/>
                  </a:cubicBezTo>
                  <a:close/>
                  <a:moveTo>
                    <a:pt x="794" y="968"/>
                  </a:moveTo>
                  <a:lnTo>
                    <a:pt x="794" y="801"/>
                  </a:lnTo>
                  <a:lnTo>
                    <a:pt x="1058" y="801"/>
                  </a:lnTo>
                  <a:cubicBezTo>
                    <a:pt x="1058" y="877"/>
                    <a:pt x="1044" y="954"/>
                    <a:pt x="1031" y="1023"/>
                  </a:cubicBezTo>
                  <a:cubicBezTo>
                    <a:pt x="954" y="996"/>
                    <a:pt x="877" y="975"/>
                    <a:pt x="794" y="968"/>
                  </a:cubicBezTo>
                  <a:close/>
                  <a:moveTo>
                    <a:pt x="794" y="1058"/>
                  </a:moveTo>
                  <a:cubicBezTo>
                    <a:pt x="870" y="1058"/>
                    <a:pt x="940" y="1079"/>
                    <a:pt x="1003" y="1107"/>
                  </a:cubicBezTo>
                  <a:cubicBezTo>
                    <a:pt x="961" y="1204"/>
                    <a:pt x="898" y="1316"/>
                    <a:pt x="794" y="1344"/>
                  </a:cubicBezTo>
                  <a:close/>
                  <a:moveTo>
                    <a:pt x="710" y="1058"/>
                  </a:moveTo>
                  <a:lnTo>
                    <a:pt x="710" y="1344"/>
                  </a:lnTo>
                  <a:cubicBezTo>
                    <a:pt x="613" y="1316"/>
                    <a:pt x="543" y="1204"/>
                    <a:pt x="509" y="1107"/>
                  </a:cubicBezTo>
                  <a:cubicBezTo>
                    <a:pt x="571" y="1079"/>
                    <a:pt x="641" y="1058"/>
                    <a:pt x="710" y="1058"/>
                  </a:cubicBezTo>
                  <a:close/>
                  <a:moveTo>
                    <a:pt x="710" y="801"/>
                  </a:moveTo>
                  <a:lnTo>
                    <a:pt x="710" y="968"/>
                  </a:lnTo>
                  <a:cubicBezTo>
                    <a:pt x="627" y="975"/>
                    <a:pt x="550" y="996"/>
                    <a:pt x="481" y="1023"/>
                  </a:cubicBezTo>
                  <a:cubicBezTo>
                    <a:pt x="460" y="954"/>
                    <a:pt x="453" y="877"/>
                    <a:pt x="446" y="801"/>
                  </a:cubicBezTo>
                  <a:close/>
                  <a:moveTo>
                    <a:pt x="710" y="543"/>
                  </a:moveTo>
                  <a:lnTo>
                    <a:pt x="710" y="710"/>
                  </a:lnTo>
                  <a:lnTo>
                    <a:pt x="446" y="710"/>
                  </a:lnTo>
                  <a:cubicBezTo>
                    <a:pt x="453" y="634"/>
                    <a:pt x="460" y="557"/>
                    <a:pt x="481" y="488"/>
                  </a:cubicBezTo>
                  <a:cubicBezTo>
                    <a:pt x="550" y="515"/>
                    <a:pt x="627" y="536"/>
                    <a:pt x="710" y="543"/>
                  </a:cubicBezTo>
                  <a:close/>
                  <a:moveTo>
                    <a:pt x="710" y="453"/>
                  </a:moveTo>
                  <a:cubicBezTo>
                    <a:pt x="641" y="446"/>
                    <a:pt x="571" y="432"/>
                    <a:pt x="509" y="404"/>
                  </a:cubicBezTo>
                  <a:cubicBezTo>
                    <a:pt x="543" y="307"/>
                    <a:pt x="613" y="195"/>
                    <a:pt x="710" y="160"/>
                  </a:cubicBezTo>
                  <a:close/>
                  <a:moveTo>
                    <a:pt x="300" y="369"/>
                  </a:moveTo>
                  <a:cubicBezTo>
                    <a:pt x="328" y="397"/>
                    <a:pt x="362" y="425"/>
                    <a:pt x="397" y="446"/>
                  </a:cubicBezTo>
                  <a:cubicBezTo>
                    <a:pt x="376" y="529"/>
                    <a:pt x="362" y="620"/>
                    <a:pt x="362" y="710"/>
                  </a:cubicBezTo>
                  <a:lnTo>
                    <a:pt x="161" y="710"/>
                  </a:lnTo>
                  <a:cubicBezTo>
                    <a:pt x="167" y="585"/>
                    <a:pt x="216" y="467"/>
                    <a:pt x="300" y="369"/>
                  </a:cubicBezTo>
                  <a:close/>
                  <a:moveTo>
                    <a:pt x="161" y="801"/>
                  </a:moveTo>
                  <a:lnTo>
                    <a:pt x="362" y="801"/>
                  </a:lnTo>
                  <a:cubicBezTo>
                    <a:pt x="362" y="891"/>
                    <a:pt x="376" y="982"/>
                    <a:pt x="397" y="1065"/>
                  </a:cubicBezTo>
                  <a:cubicBezTo>
                    <a:pt x="362" y="1086"/>
                    <a:pt x="328" y="1114"/>
                    <a:pt x="300" y="1142"/>
                  </a:cubicBezTo>
                  <a:cubicBezTo>
                    <a:pt x="216" y="1044"/>
                    <a:pt x="167" y="926"/>
                    <a:pt x="161" y="801"/>
                  </a:cubicBezTo>
                  <a:close/>
                  <a:moveTo>
                    <a:pt x="1212" y="1142"/>
                  </a:moveTo>
                  <a:cubicBezTo>
                    <a:pt x="1177" y="1114"/>
                    <a:pt x="1142" y="1086"/>
                    <a:pt x="1107" y="1065"/>
                  </a:cubicBezTo>
                  <a:cubicBezTo>
                    <a:pt x="1128" y="982"/>
                    <a:pt x="1142" y="891"/>
                    <a:pt x="1149" y="801"/>
                  </a:cubicBezTo>
                  <a:lnTo>
                    <a:pt x="1351" y="801"/>
                  </a:lnTo>
                  <a:cubicBezTo>
                    <a:pt x="1337" y="926"/>
                    <a:pt x="1288" y="1044"/>
                    <a:pt x="1212" y="1142"/>
                  </a:cubicBezTo>
                  <a:close/>
                  <a:moveTo>
                    <a:pt x="1239" y="272"/>
                  </a:moveTo>
                  <a:cubicBezTo>
                    <a:pt x="968" y="0"/>
                    <a:pt x="536" y="0"/>
                    <a:pt x="272" y="272"/>
                  </a:cubicBezTo>
                  <a:cubicBezTo>
                    <a:pt x="0" y="536"/>
                    <a:pt x="0" y="968"/>
                    <a:pt x="272" y="1239"/>
                  </a:cubicBezTo>
                  <a:cubicBezTo>
                    <a:pt x="536" y="1504"/>
                    <a:pt x="968" y="1504"/>
                    <a:pt x="1239" y="1239"/>
                  </a:cubicBezTo>
                  <a:cubicBezTo>
                    <a:pt x="1504" y="975"/>
                    <a:pt x="1504" y="536"/>
                    <a:pt x="1239" y="272"/>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 name="Google Shape;155;p16">
            <a:extLst>
              <a:ext uri="{FF2B5EF4-FFF2-40B4-BE49-F238E27FC236}">
                <a16:creationId xmlns:a16="http://schemas.microsoft.com/office/drawing/2014/main" id="{EC39CC7D-42D0-44AF-877B-3217C716D937}"/>
              </a:ext>
            </a:extLst>
          </p:cNvPr>
          <p:cNvGrpSpPr/>
          <p:nvPr/>
        </p:nvGrpSpPr>
        <p:grpSpPr>
          <a:xfrm>
            <a:off x="451897" y="2259960"/>
            <a:ext cx="1503787" cy="1473751"/>
            <a:chOff x="1248126" y="1178155"/>
            <a:chExt cx="464359" cy="464732"/>
          </a:xfrm>
        </p:grpSpPr>
        <p:sp>
          <p:nvSpPr>
            <p:cNvPr id="69" name="Google Shape;156;p16">
              <a:extLst>
                <a:ext uri="{FF2B5EF4-FFF2-40B4-BE49-F238E27FC236}">
                  <a16:creationId xmlns:a16="http://schemas.microsoft.com/office/drawing/2014/main" id="{00542368-A018-41FD-94D4-BEB15CB90330}"/>
                </a:ext>
              </a:extLst>
            </p:cNvPr>
            <p:cNvSpPr/>
            <p:nvPr/>
          </p:nvSpPr>
          <p:spPr>
            <a:xfrm>
              <a:off x="1248995" y="1356273"/>
              <a:ext cx="462620" cy="286615"/>
            </a:xfrm>
            <a:custGeom>
              <a:avLst/>
              <a:gdLst/>
              <a:ahLst/>
              <a:cxnLst/>
              <a:rect l="l" t="t" r="r" b="b"/>
              <a:pathLst>
                <a:path w="7449" h="4615" extrusionOk="0">
                  <a:moveTo>
                    <a:pt x="1" y="0"/>
                  </a:moveTo>
                  <a:lnTo>
                    <a:pt x="1" y="4197"/>
                  </a:lnTo>
                  <a:cubicBezTo>
                    <a:pt x="1" y="4427"/>
                    <a:pt x="189" y="4615"/>
                    <a:pt x="418" y="4615"/>
                  </a:cubicBezTo>
                  <a:lnTo>
                    <a:pt x="7031" y="4615"/>
                  </a:lnTo>
                  <a:cubicBezTo>
                    <a:pt x="7260" y="4615"/>
                    <a:pt x="7448" y="4427"/>
                    <a:pt x="7448" y="4197"/>
                  </a:cubicBezTo>
                  <a:lnTo>
                    <a:pt x="7448" y="0"/>
                  </a:lnTo>
                  <a:close/>
                </a:path>
              </a:pathLst>
            </a:custGeom>
            <a:solidFill>
              <a:srgbClr val="115F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57;p16">
              <a:extLst>
                <a:ext uri="{FF2B5EF4-FFF2-40B4-BE49-F238E27FC236}">
                  <a16:creationId xmlns:a16="http://schemas.microsoft.com/office/drawing/2014/main" id="{1C6284C4-BB0B-4AB5-9126-0303A011F420}"/>
                </a:ext>
              </a:extLst>
            </p:cNvPr>
            <p:cNvSpPr/>
            <p:nvPr/>
          </p:nvSpPr>
          <p:spPr>
            <a:xfrm>
              <a:off x="1251169" y="1453095"/>
              <a:ext cx="458273" cy="182030"/>
            </a:xfrm>
            <a:custGeom>
              <a:avLst/>
              <a:gdLst/>
              <a:ahLst/>
              <a:cxnLst/>
              <a:rect l="l" t="t" r="r" b="b"/>
              <a:pathLst>
                <a:path w="7379" h="2931" extrusionOk="0">
                  <a:moveTo>
                    <a:pt x="7316" y="2924"/>
                  </a:moveTo>
                  <a:cubicBezTo>
                    <a:pt x="7302" y="2924"/>
                    <a:pt x="7288" y="2917"/>
                    <a:pt x="7274" y="2910"/>
                  </a:cubicBezTo>
                  <a:lnTo>
                    <a:pt x="3690" y="133"/>
                  </a:lnTo>
                  <a:lnTo>
                    <a:pt x="105" y="2910"/>
                  </a:lnTo>
                  <a:cubicBezTo>
                    <a:pt x="77" y="2931"/>
                    <a:pt x="42" y="2924"/>
                    <a:pt x="22" y="2896"/>
                  </a:cubicBezTo>
                  <a:cubicBezTo>
                    <a:pt x="1" y="2875"/>
                    <a:pt x="1" y="2833"/>
                    <a:pt x="29" y="2812"/>
                  </a:cubicBezTo>
                  <a:lnTo>
                    <a:pt x="3655" y="14"/>
                  </a:lnTo>
                  <a:cubicBezTo>
                    <a:pt x="3676" y="0"/>
                    <a:pt x="3703" y="0"/>
                    <a:pt x="3724" y="14"/>
                  </a:cubicBezTo>
                  <a:lnTo>
                    <a:pt x="7351" y="2812"/>
                  </a:lnTo>
                  <a:cubicBezTo>
                    <a:pt x="7378" y="2833"/>
                    <a:pt x="7378" y="2875"/>
                    <a:pt x="7358" y="2896"/>
                  </a:cubicBezTo>
                  <a:cubicBezTo>
                    <a:pt x="7351" y="2917"/>
                    <a:pt x="7330" y="2924"/>
                    <a:pt x="7316" y="2924"/>
                  </a:cubicBezTo>
                  <a:close/>
                </a:path>
              </a:pathLst>
            </a:custGeom>
            <a:solidFill>
              <a:srgbClr val="044B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58;p16">
              <a:extLst>
                <a:ext uri="{FF2B5EF4-FFF2-40B4-BE49-F238E27FC236}">
                  <a16:creationId xmlns:a16="http://schemas.microsoft.com/office/drawing/2014/main" id="{C001E5C8-8306-4FB5-8A9A-8E57A4BAFE1E}"/>
                </a:ext>
              </a:extLst>
            </p:cNvPr>
            <p:cNvSpPr/>
            <p:nvPr/>
          </p:nvSpPr>
          <p:spPr>
            <a:xfrm>
              <a:off x="1248126" y="1178155"/>
              <a:ext cx="464359" cy="357973"/>
            </a:xfrm>
            <a:custGeom>
              <a:avLst/>
              <a:gdLst/>
              <a:ahLst/>
              <a:cxnLst/>
              <a:rect l="l" t="t" r="r" b="b"/>
              <a:pathLst>
                <a:path w="7477" h="5764" extrusionOk="0">
                  <a:moveTo>
                    <a:pt x="7448" y="2868"/>
                  </a:moveTo>
                  <a:lnTo>
                    <a:pt x="5597" y="1434"/>
                  </a:lnTo>
                  <a:lnTo>
                    <a:pt x="3739" y="1"/>
                  </a:lnTo>
                  <a:lnTo>
                    <a:pt x="1880" y="1434"/>
                  </a:lnTo>
                  <a:lnTo>
                    <a:pt x="29" y="2868"/>
                  </a:lnTo>
                  <a:lnTo>
                    <a:pt x="1" y="2868"/>
                  </a:lnTo>
                  <a:lnTo>
                    <a:pt x="1866" y="4316"/>
                  </a:lnTo>
                  <a:lnTo>
                    <a:pt x="3739" y="5764"/>
                  </a:lnTo>
                  <a:lnTo>
                    <a:pt x="5611" y="4316"/>
                  </a:lnTo>
                  <a:lnTo>
                    <a:pt x="7476" y="2868"/>
                  </a:lnTo>
                  <a:close/>
                </a:path>
              </a:pathLst>
            </a:custGeom>
            <a:solidFill>
              <a:srgbClr val="044B7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159;p16">
              <a:extLst>
                <a:ext uri="{FF2B5EF4-FFF2-40B4-BE49-F238E27FC236}">
                  <a16:creationId xmlns:a16="http://schemas.microsoft.com/office/drawing/2014/main" id="{021597B7-8096-4059-9ECC-8C3884C18498}"/>
                </a:ext>
              </a:extLst>
            </p:cNvPr>
            <p:cNvSpPr/>
            <p:nvPr/>
          </p:nvSpPr>
          <p:spPr>
            <a:xfrm>
              <a:off x="1329856" y="1235230"/>
              <a:ext cx="300899" cy="284938"/>
            </a:xfrm>
            <a:custGeom>
              <a:avLst/>
              <a:gdLst/>
              <a:ahLst/>
              <a:cxnLst/>
              <a:rect l="l" t="t" r="r" b="b"/>
              <a:pathLst>
                <a:path w="4845" h="4588" extrusionOk="0">
                  <a:moveTo>
                    <a:pt x="0" y="0"/>
                  </a:moveTo>
                  <a:lnTo>
                    <a:pt x="0" y="1789"/>
                  </a:lnTo>
                  <a:lnTo>
                    <a:pt x="0" y="2715"/>
                  </a:lnTo>
                  <a:lnTo>
                    <a:pt x="613" y="3188"/>
                  </a:lnTo>
                  <a:lnTo>
                    <a:pt x="2423" y="4587"/>
                  </a:lnTo>
                  <a:lnTo>
                    <a:pt x="4232" y="3188"/>
                  </a:lnTo>
                  <a:lnTo>
                    <a:pt x="4845" y="2715"/>
                  </a:lnTo>
                  <a:lnTo>
                    <a:pt x="4845" y="1789"/>
                  </a:lnTo>
                  <a:lnTo>
                    <a:pt x="4845"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160;p16">
              <a:extLst>
                <a:ext uri="{FF2B5EF4-FFF2-40B4-BE49-F238E27FC236}">
                  <a16:creationId xmlns:a16="http://schemas.microsoft.com/office/drawing/2014/main" id="{5B62D544-3BA1-43BA-AF72-E502046F7D51}"/>
                </a:ext>
              </a:extLst>
            </p:cNvPr>
            <p:cNvSpPr/>
            <p:nvPr/>
          </p:nvSpPr>
          <p:spPr>
            <a:xfrm>
              <a:off x="1395564" y="1297459"/>
              <a:ext cx="169485" cy="147934"/>
            </a:xfrm>
            <a:custGeom>
              <a:avLst/>
              <a:gdLst/>
              <a:ahLst/>
              <a:cxnLst/>
              <a:rect l="l" t="t" r="r" b="b"/>
              <a:pathLst>
                <a:path w="2729" h="2382" extrusionOk="0">
                  <a:moveTo>
                    <a:pt x="1365" y="2061"/>
                  </a:moveTo>
                  <a:cubicBezTo>
                    <a:pt x="1232" y="2061"/>
                    <a:pt x="1128" y="1956"/>
                    <a:pt x="1128" y="1824"/>
                  </a:cubicBezTo>
                  <a:cubicBezTo>
                    <a:pt x="1128" y="1699"/>
                    <a:pt x="1232" y="1588"/>
                    <a:pt x="1365" y="1588"/>
                  </a:cubicBezTo>
                  <a:cubicBezTo>
                    <a:pt x="1497" y="1588"/>
                    <a:pt x="1601" y="1699"/>
                    <a:pt x="1601" y="1824"/>
                  </a:cubicBezTo>
                  <a:cubicBezTo>
                    <a:pt x="1601" y="1956"/>
                    <a:pt x="1497" y="2061"/>
                    <a:pt x="1365" y="2061"/>
                  </a:cubicBezTo>
                  <a:close/>
                  <a:moveTo>
                    <a:pt x="1365" y="488"/>
                  </a:moveTo>
                  <a:cubicBezTo>
                    <a:pt x="1455" y="488"/>
                    <a:pt x="1525" y="557"/>
                    <a:pt x="1525" y="648"/>
                  </a:cubicBezTo>
                  <a:lnTo>
                    <a:pt x="1525" y="1274"/>
                  </a:lnTo>
                  <a:cubicBezTo>
                    <a:pt x="1525" y="1365"/>
                    <a:pt x="1455" y="1434"/>
                    <a:pt x="1365" y="1434"/>
                  </a:cubicBezTo>
                  <a:cubicBezTo>
                    <a:pt x="1281" y="1434"/>
                    <a:pt x="1204" y="1365"/>
                    <a:pt x="1204" y="1274"/>
                  </a:cubicBezTo>
                  <a:lnTo>
                    <a:pt x="1204" y="648"/>
                  </a:lnTo>
                  <a:cubicBezTo>
                    <a:pt x="1204" y="557"/>
                    <a:pt x="1281" y="488"/>
                    <a:pt x="1365" y="488"/>
                  </a:cubicBezTo>
                  <a:close/>
                  <a:moveTo>
                    <a:pt x="2652" y="1782"/>
                  </a:moveTo>
                  <a:lnTo>
                    <a:pt x="1706" y="196"/>
                  </a:lnTo>
                  <a:cubicBezTo>
                    <a:pt x="1629" y="77"/>
                    <a:pt x="1504" y="1"/>
                    <a:pt x="1365" y="1"/>
                  </a:cubicBezTo>
                  <a:cubicBezTo>
                    <a:pt x="1225" y="1"/>
                    <a:pt x="1100" y="77"/>
                    <a:pt x="1024" y="196"/>
                  </a:cubicBezTo>
                  <a:lnTo>
                    <a:pt x="77" y="1782"/>
                  </a:lnTo>
                  <a:cubicBezTo>
                    <a:pt x="7" y="1908"/>
                    <a:pt x="0" y="2054"/>
                    <a:pt x="77" y="2179"/>
                  </a:cubicBezTo>
                  <a:cubicBezTo>
                    <a:pt x="147" y="2304"/>
                    <a:pt x="272" y="2381"/>
                    <a:pt x="418" y="2381"/>
                  </a:cubicBezTo>
                  <a:lnTo>
                    <a:pt x="2311" y="2381"/>
                  </a:lnTo>
                  <a:cubicBezTo>
                    <a:pt x="2457" y="2381"/>
                    <a:pt x="2583" y="2304"/>
                    <a:pt x="2652" y="2179"/>
                  </a:cubicBezTo>
                  <a:cubicBezTo>
                    <a:pt x="2729" y="2054"/>
                    <a:pt x="2722" y="1908"/>
                    <a:pt x="2652" y="1782"/>
                  </a:cubicBezTo>
                  <a:close/>
                </a:path>
              </a:pathLst>
            </a:custGeom>
            <a:solidFill>
              <a:srgbClr val="FDCD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161;p16">
              <a:extLst>
                <a:ext uri="{FF2B5EF4-FFF2-40B4-BE49-F238E27FC236}">
                  <a16:creationId xmlns:a16="http://schemas.microsoft.com/office/drawing/2014/main" id="{A66DA747-ED80-4EC8-AFCA-C34F6160EB9E}"/>
                </a:ext>
              </a:extLst>
            </p:cNvPr>
            <p:cNvSpPr/>
            <p:nvPr/>
          </p:nvSpPr>
          <p:spPr>
            <a:xfrm>
              <a:off x="1349730" y="1247775"/>
              <a:ext cx="47635" cy="11303"/>
            </a:xfrm>
            <a:custGeom>
              <a:avLst/>
              <a:gdLst/>
              <a:ahLst/>
              <a:cxnLst/>
              <a:rect l="l" t="t" r="r" b="b"/>
              <a:pathLst>
                <a:path w="767" h="182" extrusionOk="0">
                  <a:moveTo>
                    <a:pt x="683" y="181"/>
                  </a:moveTo>
                  <a:lnTo>
                    <a:pt x="91" y="181"/>
                  </a:lnTo>
                  <a:cubicBezTo>
                    <a:pt x="35" y="181"/>
                    <a:pt x="1" y="139"/>
                    <a:pt x="1" y="91"/>
                  </a:cubicBezTo>
                  <a:cubicBezTo>
                    <a:pt x="1" y="42"/>
                    <a:pt x="35" y="0"/>
                    <a:pt x="91" y="0"/>
                  </a:cubicBezTo>
                  <a:lnTo>
                    <a:pt x="683" y="0"/>
                  </a:lnTo>
                  <a:cubicBezTo>
                    <a:pt x="731" y="0"/>
                    <a:pt x="766" y="42"/>
                    <a:pt x="766" y="91"/>
                  </a:cubicBezTo>
                  <a:cubicBezTo>
                    <a:pt x="766" y="139"/>
                    <a:pt x="731" y="181"/>
                    <a:pt x="683" y="181"/>
                  </a:cubicBezTo>
                  <a:close/>
                </a:path>
              </a:pathLst>
            </a:custGeom>
            <a:solidFill>
              <a:srgbClr val="115F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162;p16">
              <a:extLst>
                <a:ext uri="{FF2B5EF4-FFF2-40B4-BE49-F238E27FC236}">
                  <a16:creationId xmlns:a16="http://schemas.microsoft.com/office/drawing/2014/main" id="{EC0DD6A7-DA57-40C4-AEDC-4F41D7072937}"/>
                </a:ext>
              </a:extLst>
            </p:cNvPr>
            <p:cNvSpPr/>
            <p:nvPr/>
          </p:nvSpPr>
          <p:spPr>
            <a:xfrm>
              <a:off x="1349730" y="1268084"/>
              <a:ext cx="47635" cy="11303"/>
            </a:xfrm>
            <a:custGeom>
              <a:avLst/>
              <a:gdLst/>
              <a:ahLst/>
              <a:cxnLst/>
              <a:rect l="l" t="t" r="r" b="b"/>
              <a:pathLst>
                <a:path w="767" h="182" extrusionOk="0">
                  <a:moveTo>
                    <a:pt x="683" y="181"/>
                  </a:moveTo>
                  <a:lnTo>
                    <a:pt x="91" y="181"/>
                  </a:lnTo>
                  <a:cubicBezTo>
                    <a:pt x="35" y="181"/>
                    <a:pt x="1" y="140"/>
                    <a:pt x="1" y="91"/>
                  </a:cubicBezTo>
                  <a:cubicBezTo>
                    <a:pt x="1" y="42"/>
                    <a:pt x="35" y="0"/>
                    <a:pt x="91" y="0"/>
                  </a:cubicBezTo>
                  <a:lnTo>
                    <a:pt x="683" y="0"/>
                  </a:lnTo>
                  <a:cubicBezTo>
                    <a:pt x="731" y="0"/>
                    <a:pt x="766" y="42"/>
                    <a:pt x="766" y="91"/>
                  </a:cubicBezTo>
                  <a:cubicBezTo>
                    <a:pt x="766" y="140"/>
                    <a:pt x="731" y="181"/>
                    <a:pt x="683" y="181"/>
                  </a:cubicBezTo>
                  <a:close/>
                </a:path>
              </a:pathLst>
            </a:custGeom>
            <a:solidFill>
              <a:srgbClr val="115F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163;p16">
              <a:extLst>
                <a:ext uri="{FF2B5EF4-FFF2-40B4-BE49-F238E27FC236}">
                  <a16:creationId xmlns:a16="http://schemas.microsoft.com/office/drawing/2014/main" id="{9F09D335-B6E4-4271-B564-6FA229281299}"/>
                </a:ext>
              </a:extLst>
            </p:cNvPr>
            <p:cNvSpPr/>
            <p:nvPr/>
          </p:nvSpPr>
          <p:spPr>
            <a:xfrm>
              <a:off x="1349730" y="1288392"/>
              <a:ext cx="25587" cy="10868"/>
            </a:xfrm>
            <a:custGeom>
              <a:avLst/>
              <a:gdLst/>
              <a:ahLst/>
              <a:cxnLst/>
              <a:rect l="l" t="t" r="r" b="b"/>
              <a:pathLst>
                <a:path w="412" h="175" extrusionOk="0">
                  <a:moveTo>
                    <a:pt x="328" y="175"/>
                  </a:moveTo>
                  <a:lnTo>
                    <a:pt x="91" y="175"/>
                  </a:lnTo>
                  <a:cubicBezTo>
                    <a:pt x="35" y="175"/>
                    <a:pt x="1" y="140"/>
                    <a:pt x="1" y="91"/>
                  </a:cubicBezTo>
                  <a:cubicBezTo>
                    <a:pt x="1" y="42"/>
                    <a:pt x="35" y="1"/>
                    <a:pt x="91" y="1"/>
                  </a:cubicBezTo>
                  <a:lnTo>
                    <a:pt x="328" y="1"/>
                  </a:lnTo>
                  <a:cubicBezTo>
                    <a:pt x="376" y="1"/>
                    <a:pt x="411" y="42"/>
                    <a:pt x="411" y="91"/>
                  </a:cubicBezTo>
                  <a:cubicBezTo>
                    <a:pt x="411" y="140"/>
                    <a:pt x="376" y="175"/>
                    <a:pt x="328" y="175"/>
                  </a:cubicBezTo>
                  <a:close/>
                </a:path>
              </a:pathLst>
            </a:custGeom>
            <a:solidFill>
              <a:srgbClr val="115F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p17"/>
          <p:cNvSpPr txBox="1">
            <a:spLocks noGrp="1"/>
          </p:cNvSpPr>
          <p:nvPr>
            <p:ph type="title"/>
          </p:nvPr>
        </p:nvSpPr>
        <p:spPr>
          <a:xfrm>
            <a:off x="457200" y="410400"/>
            <a:ext cx="8229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VE" dirty="0"/>
              <a:t>ARTÍCULO #6</a:t>
            </a:r>
            <a:endParaRPr sz="2400" dirty="0"/>
          </a:p>
        </p:txBody>
      </p:sp>
      <p:grpSp>
        <p:nvGrpSpPr>
          <p:cNvPr id="283" name="Google Shape;283;p17"/>
          <p:cNvGrpSpPr/>
          <p:nvPr/>
        </p:nvGrpSpPr>
        <p:grpSpPr>
          <a:xfrm>
            <a:off x="2536344" y="2142248"/>
            <a:ext cx="4089525" cy="2751436"/>
            <a:chOff x="2483075" y="1771400"/>
            <a:chExt cx="4419558" cy="3028502"/>
          </a:xfrm>
        </p:grpSpPr>
        <p:sp>
          <p:nvSpPr>
            <p:cNvPr id="284" name="Google Shape;284;p17"/>
            <p:cNvSpPr/>
            <p:nvPr/>
          </p:nvSpPr>
          <p:spPr>
            <a:xfrm>
              <a:off x="2483075" y="1771400"/>
              <a:ext cx="4419558" cy="2963499"/>
            </a:xfrm>
            <a:custGeom>
              <a:avLst/>
              <a:gdLst/>
              <a:ahLst/>
              <a:cxnLst/>
              <a:rect l="l" t="t" r="r" b="b"/>
              <a:pathLst>
                <a:path w="63908" h="42853" extrusionOk="0">
                  <a:moveTo>
                    <a:pt x="19470" y="7242"/>
                  </a:moveTo>
                  <a:cubicBezTo>
                    <a:pt x="19470" y="7242"/>
                    <a:pt x="28262" y="1"/>
                    <a:pt x="35241" y="4827"/>
                  </a:cubicBezTo>
                  <a:cubicBezTo>
                    <a:pt x="42225" y="9652"/>
                    <a:pt x="39511" y="14472"/>
                    <a:pt x="48626" y="14102"/>
                  </a:cubicBezTo>
                  <a:cubicBezTo>
                    <a:pt x="57734" y="13732"/>
                    <a:pt x="60531" y="16708"/>
                    <a:pt x="62219" y="24570"/>
                  </a:cubicBezTo>
                  <a:cubicBezTo>
                    <a:pt x="63907" y="32438"/>
                    <a:pt x="53165" y="41218"/>
                    <a:pt x="38283" y="40943"/>
                  </a:cubicBezTo>
                  <a:cubicBezTo>
                    <a:pt x="23400" y="40675"/>
                    <a:pt x="10791" y="42852"/>
                    <a:pt x="5399" y="37758"/>
                  </a:cubicBezTo>
                  <a:cubicBezTo>
                    <a:pt x="1" y="32670"/>
                    <a:pt x="1474" y="24105"/>
                    <a:pt x="8047" y="22077"/>
                  </a:cubicBezTo>
                  <a:cubicBezTo>
                    <a:pt x="14626" y="20043"/>
                    <a:pt x="12920" y="11686"/>
                    <a:pt x="19470" y="7242"/>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17"/>
            <p:cNvSpPr/>
            <p:nvPr/>
          </p:nvSpPr>
          <p:spPr>
            <a:xfrm>
              <a:off x="5253726" y="3137975"/>
              <a:ext cx="396051" cy="424543"/>
            </a:xfrm>
            <a:custGeom>
              <a:avLst/>
              <a:gdLst/>
              <a:ahLst/>
              <a:cxnLst/>
              <a:rect l="l" t="t" r="r" b="b"/>
              <a:pathLst>
                <a:path w="5727" h="6139" extrusionOk="0">
                  <a:moveTo>
                    <a:pt x="1599" y="501"/>
                  </a:moveTo>
                  <a:cubicBezTo>
                    <a:pt x="2613" y="0"/>
                    <a:pt x="3776" y="155"/>
                    <a:pt x="4611" y="800"/>
                  </a:cubicBezTo>
                  <a:cubicBezTo>
                    <a:pt x="4951" y="1062"/>
                    <a:pt x="5231" y="1396"/>
                    <a:pt x="5434" y="1802"/>
                  </a:cubicBezTo>
                  <a:cubicBezTo>
                    <a:pt x="5631" y="2207"/>
                    <a:pt x="5726" y="2643"/>
                    <a:pt x="5726" y="3066"/>
                  </a:cubicBezTo>
                  <a:cubicBezTo>
                    <a:pt x="5726" y="4122"/>
                    <a:pt x="5142" y="5136"/>
                    <a:pt x="4128" y="5637"/>
                  </a:cubicBezTo>
                  <a:cubicBezTo>
                    <a:pt x="3120" y="6138"/>
                    <a:pt x="1957" y="5983"/>
                    <a:pt x="1116" y="5339"/>
                  </a:cubicBezTo>
                  <a:lnTo>
                    <a:pt x="4116" y="3860"/>
                  </a:lnTo>
                  <a:lnTo>
                    <a:pt x="3000" y="1599"/>
                  </a:lnTo>
                  <a:lnTo>
                    <a:pt x="0" y="3072"/>
                  </a:lnTo>
                  <a:cubicBezTo>
                    <a:pt x="0" y="2016"/>
                    <a:pt x="585" y="1002"/>
                    <a:pt x="1599" y="501"/>
                  </a:cubicBezTo>
                  <a:close/>
                </a:path>
              </a:pathLst>
            </a:custGeom>
            <a:solidFill>
              <a:srgbClr val="1D76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17"/>
            <p:cNvSpPr/>
            <p:nvPr/>
          </p:nvSpPr>
          <p:spPr>
            <a:xfrm>
              <a:off x="3616963" y="3477855"/>
              <a:ext cx="420808" cy="419148"/>
            </a:xfrm>
            <a:custGeom>
              <a:avLst/>
              <a:gdLst/>
              <a:ahLst/>
              <a:cxnLst/>
              <a:rect l="l" t="t" r="r" b="b"/>
              <a:pathLst>
                <a:path w="6085" h="6061" extrusionOk="0">
                  <a:moveTo>
                    <a:pt x="842" y="4862"/>
                  </a:moveTo>
                  <a:cubicBezTo>
                    <a:pt x="120" y="3997"/>
                    <a:pt x="1" y="2828"/>
                    <a:pt x="430" y="1861"/>
                  </a:cubicBezTo>
                  <a:cubicBezTo>
                    <a:pt x="603" y="1474"/>
                    <a:pt x="866" y="1122"/>
                    <a:pt x="1212" y="829"/>
                  </a:cubicBezTo>
                  <a:cubicBezTo>
                    <a:pt x="1558" y="543"/>
                    <a:pt x="1957" y="346"/>
                    <a:pt x="2369" y="251"/>
                  </a:cubicBezTo>
                  <a:cubicBezTo>
                    <a:pt x="3395" y="0"/>
                    <a:pt x="4522" y="334"/>
                    <a:pt x="5244" y="1199"/>
                  </a:cubicBezTo>
                  <a:cubicBezTo>
                    <a:pt x="5966" y="2064"/>
                    <a:pt x="6085" y="3233"/>
                    <a:pt x="5655" y="4200"/>
                  </a:cubicBezTo>
                  <a:lnTo>
                    <a:pt x="3520" y="1629"/>
                  </a:lnTo>
                  <a:lnTo>
                    <a:pt x="1581" y="3245"/>
                  </a:lnTo>
                  <a:lnTo>
                    <a:pt x="3717" y="5816"/>
                  </a:lnTo>
                  <a:cubicBezTo>
                    <a:pt x="2691" y="6061"/>
                    <a:pt x="1564" y="5733"/>
                    <a:pt x="842" y="4862"/>
                  </a:cubicBezTo>
                  <a:close/>
                </a:path>
              </a:pathLst>
            </a:custGeom>
            <a:solidFill>
              <a:srgbClr val="1D76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17"/>
            <p:cNvSpPr/>
            <p:nvPr/>
          </p:nvSpPr>
          <p:spPr>
            <a:xfrm>
              <a:off x="3473058" y="2859985"/>
              <a:ext cx="2471323" cy="1782816"/>
            </a:xfrm>
            <a:custGeom>
              <a:avLst/>
              <a:gdLst/>
              <a:ahLst/>
              <a:cxnLst/>
              <a:rect l="l" t="t" r="r" b="b"/>
              <a:pathLst>
                <a:path w="35736" h="25780" extrusionOk="0">
                  <a:moveTo>
                    <a:pt x="34220" y="25780"/>
                  </a:moveTo>
                  <a:lnTo>
                    <a:pt x="1515" y="25780"/>
                  </a:lnTo>
                  <a:cubicBezTo>
                    <a:pt x="686" y="25780"/>
                    <a:pt x="0" y="25100"/>
                    <a:pt x="0" y="24265"/>
                  </a:cubicBezTo>
                  <a:lnTo>
                    <a:pt x="0" y="1515"/>
                  </a:lnTo>
                  <a:cubicBezTo>
                    <a:pt x="0" y="680"/>
                    <a:pt x="686" y="0"/>
                    <a:pt x="1515" y="0"/>
                  </a:cubicBezTo>
                  <a:lnTo>
                    <a:pt x="34220" y="0"/>
                  </a:lnTo>
                  <a:cubicBezTo>
                    <a:pt x="35055" y="0"/>
                    <a:pt x="35735" y="680"/>
                    <a:pt x="35735" y="1515"/>
                  </a:cubicBezTo>
                  <a:lnTo>
                    <a:pt x="35735" y="24265"/>
                  </a:lnTo>
                  <a:cubicBezTo>
                    <a:pt x="35735" y="25100"/>
                    <a:pt x="35055" y="25780"/>
                    <a:pt x="34220" y="25780"/>
                  </a:cubicBez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17"/>
            <p:cNvSpPr/>
            <p:nvPr/>
          </p:nvSpPr>
          <p:spPr>
            <a:xfrm>
              <a:off x="3583563" y="3008039"/>
              <a:ext cx="2250235" cy="1322520"/>
            </a:xfrm>
            <a:custGeom>
              <a:avLst/>
              <a:gdLst/>
              <a:ahLst/>
              <a:cxnLst/>
              <a:rect l="l" t="t" r="r" b="b"/>
              <a:pathLst>
                <a:path w="32539" h="19124" extrusionOk="0">
                  <a:moveTo>
                    <a:pt x="32539" y="19124"/>
                  </a:moveTo>
                  <a:lnTo>
                    <a:pt x="1" y="19124"/>
                  </a:lnTo>
                  <a:lnTo>
                    <a:pt x="1" y="0"/>
                  </a:lnTo>
                  <a:lnTo>
                    <a:pt x="3253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17"/>
            <p:cNvSpPr/>
            <p:nvPr/>
          </p:nvSpPr>
          <p:spPr>
            <a:xfrm>
              <a:off x="3583563" y="3006379"/>
              <a:ext cx="2250235" cy="194326"/>
            </a:xfrm>
            <a:custGeom>
              <a:avLst/>
              <a:gdLst/>
              <a:ahLst/>
              <a:cxnLst/>
              <a:rect l="l" t="t" r="r" b="b"/>
              <a:pathLst>
                <a:path w="32539" h="2810" extrusionOk="0">
                  <a:moveTo>
                    <a:pt x="32539" y="2810"/>
                  </a:moveTo>
                  <a:lnTo>
                    <a:pt x="1" y="2810"/>
                  </a:lnTo>
                  <a:lnTo>
                    <a:pt x="1" y="1"/>
                  </a:lnTo>
                  <a:lnTo>
                    <a:pt x="3253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17"/>
            <p:cNvSpPr/>
            <p:nvPr/>
          </p:nvSpPr>
          <p:spPr>
            <a:xfrm>
              <a:off x="3212769" y="4478479"/>
              <a:ext cx="2991922" cy="248820"/>
            </a:xfrm>
            <a:custGeom>
              <a:avLst/>
              <a:gdLst/>
              <a:ahLst/>
              <a:cxnLst/>
              <a:rect l="l" t="t" r="r" b="b"/>
              <a:pathLst>
                <a:path w="43264" h="3598" extrusionOk="0">
                  <a:moveTo>
                    <a:pt x="41426" y="3598"/>
                  </a:moveTo>
                  <a:lnTo>
                    <a:pt x="1843" y="3598"/>
                  </a:lnTo>
                  <a:cubicBezTo>
                    <a:pt x="823" y="3598"/>
                    <a:pt x="0" y="2775"/>
                    <a:pt x="0" y="1761"/>
                  </a:cubicBezTo>
                  <a:lnTo>
                    <a:pt x="0" y="1"/>
                  </a:lnTo>
                  <a:lnTo>
                    <a:pt x="43263" y="1"/>
                  </a:lnTo>
                  <a:lnTo>
                    <a:pt x="43263" y="1761"/>
                  </a:lnTo>
                  <a:cubicBezTo>
                    <a:pt x="43263" y="2775"/>
                    <a:pt x="42440" y="3598"/>
                    <a:pt x="41426" y="3598"/>
                  </a:cubicBez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17"/>
            <p:cNvSpPr/>
            <p:nvPr/>
          </p:nvSpPr>
          <p:spPr>
            <a:xfrm>
              <a:off x="4308277" y="4408359"/>
              <a:ext cx="800746" cy="193150"/>
            </a:xfrm>
            <a:custGeom>
              <a:avLst/>
              <a:gdLst/>
              <a:ahLst/>
              <a:cxnLst/>
              <a:rect l="l" t="t" r="r" b="b"/>
              <a:pathLst>
                <a:path w="11579" h="2793" extrusionOk="0">
                  <a:moveTo>
                    <a:pt x="1" y="1"/>
                  </a:moveTo>
                  <a:cubicBezTo>
                    <a:pt x="1" y="1540"/>
                    <a:pt x="1253" y="2792"/>
                    <a:pt x="2792" y="2792"/>
                  </a:cubicBezTo>
                  <a:lnTo>
                    <a:pt x="8787" y="2792"/>
                  </a:lnTo>
                  <a:cubicBezTo>
                    <a:pt x="10326" y="2792"/>
                    <a:pt x="11578" y="1540"/>
                    <a:pt x="1157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17"/>
            <p:cNvSpPr/>
            <p:nvPr/>
          </p:nvSpPr>
          <p:spPr>
            <a:xfrm>
              <a:off x="3211939" y="4407529"/>
              <a:ext cx="3002226" cy="71022"/>
            </a:xfrm>
            <a:custGeom>
              <a:avLst/>
              <a:gdLst/>
              <a:ahLst/>
              <a:cxnLst/>
              <a:rect l="l" t="t" r="r" b="b"/>
              <a:pathLst>
                <a:path w="43413" h="1027" extrusionOk="0">
                  <a:moveTo>
                    <a:pt x="43412" y="1"/>
                  </a:moveTo>
                  <a:lnTo>
                    <a:pt x="0" y="1"/>
                  </a:lnTo>
                  <a:lnTo>
                    <a:pt x="0" y="1027"/>
                  </a:lnTo>
                  <a:lnTo>
                    <a:pt x="43412" y="1027"/>
                  </a:lnTo>
                  <a:close/>
                </a:path>
              </a:pathLst>
            </a:custGeom>
            <a:solidFill>
              <a:srgbClr val="CCCCC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17"/>
            <p:cNvSpPr/>
            <p:nvPr/>
          </p:nvSpPr>
          <p:spPr>
            <a:xfrm>
              <a:off x="4458822" y="3231606"/>
              <a:ext cx="521913" cy="425372"/>
            </a:xfrm>
            <a:custGeom>
              <a:avLst/>
              <a:gdLst/>
              <a:ahLst/>
              <a:cxnLst/>
              <a:rect l="l" t="t" r="r" b="b"/>
              <a:pathLst>
                <a:path w="7547" h="6151" extrusionOk="0">
                  <a:moveTo>
                    <a:pt x="5912" y="871"/>
                  </a:moveTo>
                  <a:cubicBezTo>
                    <a:pt x="5304" y="275"/>
                    <a:pt x="4540" y="0"/>
                    <a:pt x="3639" y="60"/>
                  </a:cubicBezTo>
                  <a:cubicBezTo>
                    <a:pt x="2596" y="132"/>
                    <a:pt x="1743" y="549"/>
                    <a:pt x="1110" y="1301"/>
                  </a:cubicBezTo>
                  <a:cubicBezTo>
                    <a:pt x="442" y="2100"/>
                    <a:pt x="132" y="3144"/>
                    <a:pt x="1" y="4062"/>
                  </a:cubicBezTo>
                  <a:lnTo>
                    <a:pt x="1087" y="4062"/>
                  </a:lnTo>
                  <a:cubicBezTo>
                    <a:pt x="1206" y="3341"/>
                    <a:pt x="1450" y="2565"/>
                    <a:pt x="1934" y="1993"/>
                  </a:cubicBezTo>
                  <a:cubicBezTo>
                    <a:pt x="2375" y="1468"/>
                    <a:pt x="2960" y="1181"/>
                    <a:pt x="3711" y="1134"/>
                  </a:cubicBezTo>
                  <a:cubicBezTo>
                    <a:pt x="4302" y="1092"/>
                    <a:pt x="4773" y="1259"/>
                    <a:pt x="5155" y="1635"/>
                  </a:cubicBezTo>
                  <a:cubicBezTo>
                    <a:pt x="6222" y="2696"/>
                    <a:pt x="6324" y="5208"/>
                    <a:pt x="6270" y="6090"/>
                  </a:cubicBezTo>
                  <a:lnTo>
                    <a:pt x="7344" y="6150"/>
                  </a:lnTo>
                  <a:cubicBezTo>
                    <a:pt x="7356" y="6001"/>
                    <a:pt x="7546" y="2494"/>
                    <a:pt x="5912" y="87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17"/>
            <p:cNvSpPr/>
            <p:nvPr/>
          </p:nvSpPr>
          <p:spPr>
            <a:xfrm>
              <a:off x="4334279" y="3592508"/>
              <a:ext cx="757386" cy="638646"/>
            </a:xfrm>
            <a:custGeom>
              <a:avLst/>
              <a:gdLst/>
              <a:ahLst/>
              <a:cxnLst/>
              <a:rect l="l" t="t" r="r" b="b"/>
              <a:pathLst>
                <a:path w="10952" h="9235" extrusionOk="0">
                  <a:moveTo>
                    <a:pt x="1" y="1"/>
                  </a:moveTo>
                  <a:lnTo>
                    <a:pt x="10952" y="1"/>
                  </a:lnTo>
                  <a:lnTo>
                    <a:pt x="10952" y="9234"/>
                  </a:lnTo>
                  <a:lnTo>
                    <a:pt x="1" y="9234"/>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17"/>
            <p:cNvSpPr/>
            <p:nvPr/>
          </p:nvSpPr>
          <p:spPr>
            <a:xfrm>
              <a:off x="4632947" y="3882046"/>
              <a:ext cx="154700" cy="167563"/>
            </a:xfrm>
            <a:custGeom>
              <a:avLst/>
              <a:gdLst/>
              <a:ahLst/>
              <a:cxnLst/>
              <a:rect l="l" t="t" r="r" b="b"/>
              <a:pathLst>
                <a:path w="2237" h="2423" extrusionOk="0">
                  <a:moveTo>
                    <a:pt x="585" y="37"/>
                  </a:moveTo>
                  <a:lnTo>
                    <a:pt x="0" y="2423"/>
                  </a:lnTo>
                  <a:lnTo>
                    <a:pt x="2237" y="2423"/>
                  </a:lnTo>
                  <a:cubicBezTo>
                    <a:pt x="2237" y="2423"/>
                    <a:pt x="1712" y="72"/>
                    <a:pt x="1533" y="37"/>
                  </a:cubicBezTo>
                  <a:cubicBezTo>
                    <a:pt x="1354" y="1"/>
                    <a:pt x="585" y="37"/>
                    <a:pt x="585" y="37"/>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17"/>
            <p:cNvSpPr/>
            <p:nvPr/>
          </p:nvSpPr>
          <p:spPr>
            <a:xfrm>
              <a:off x="4628383" y="3740147"/>
              <a:ext cx="171643" cy="171712"/>
            </a:xfrm>
            <a:custGeom>
              <a:avLst/>
              <a:gdLst/>
              <a:ahLst/>
              <a:cxnLst/>
              <a:rect l="l" t="t" r="r" b="b"/>
              <a:pathLst>
                <a:path w="2482" h="2483" extrusionOk="0">
                  <a:moveTo>
                    <a:pt x="2482" y="1242"/>
                  </a:moveTo>
                  <a:cubicBezTo>
                    <a:pt x="2482" y="1928"/>
                    <a:pt x="1927" y="2482"/>
                    <a:pt x="1241" y="2482"/>
                  </a:cubicBezTo>
                  <a:cubicBezTo>
                    <a:pt x="555" y="2482"/>
                    <a:pt x="1" y="1928"/>
                    <a:pt x="1" y="1242"/>
                  </a:cubicBezTo>
                  <a:cubicBezTo>
                    <a:pt x="1" y="556"/>
                    <a:pt x="555" y="1"/>
                    <a:pt x="1241" y="1"/>
                  </a:cubicBezTo>
                  <a:cubicBezTo>
                    <a:pt x="1927" y="1"/>
                    <a:pt x="2482" y="556"/>
                    <a:pt x="2482" y="1242"/>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17"/>
            <p:cNvSpPr/>
            <p:nvPr/>
          </p:nvSpPr>
          <p:spPr>
            <a:xfrm>
              <a:off x="2898472" y="3352068"/>
              <a:ext cx="142736" cy="94120"/>
            </a:xfrm>
            <a:custGeom>
              <a:avLst/>
              <a:gdLst/>
              <a:ahLst/>
              <a:cxnLst/>
              <a:rect l="l" t="t" r="r" b="b"/>
              <a:pathLst>
                <a:path w="2064" h="1361" extrusionOk="0">
                  <a:moveTo>
                    <a:pt x="2064" y="865"/>
                  </a:moveTo>
                  <a:cubicBezTo>
                    <a:pt x="2064" y="865"/>
                    <a:pt x="1485" y="1283"/>
                    <a:pt x="1378" y="1169"/>
                  </a:cubicBezTo>
                  <a:cubicBezTo>
                    <a:pt x="1277" y="1056"/>
                    <a:pt x="1187" y="948"/>
                    <a:pt x="949" y="931"/>
                  </a:cubicBezTo>
                  <a:cubicBezTo>
                    <a:pt x="710" y="913"/>
                    <a:pt x="0" y="1360"/>
                    <a:pt x="185" y="954"/>
                  </a:cubicBezTo>
                  <a:cubicBezTo>
                    <a:pt x="376" y="549"/>
                    <a:pt x="1426" y="143"/>
                    <a:pt x="1551" y="72"/>
                  </a:cubicBezTo>
                  <a:cubicBezTo>
                    <a:pt x="1676" y="0"/>
                    <a:pt x="2034" y="805"/>
                    <a:pt x="2064" y="865"/>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17"/>
            <p:cNvSpPr/>
            <p:nvPr/>
          </p:nvSpPr>
          <p:spPr>
            <a:xfrm>
              <a:off x="2993695" y="3399091"/>
              <a:ext cx="87135" cy="84162"/>
            </a:xfrm>
            <a:custGeom>
              <a:avLst/>
              <a:gdLst/>
              <a:ahLst/>
              <a:cxnLst/>
              <a:rect l="l" t="t" r="r" b="b"/>
              <a:pathLst>
                <a:path w="1260" h="1217" extrusionOk="0">
                  <a:moveTo>
                    <a:pt x="1" y="489"/>
                  </a:moveTo>
                  <a:cubicBezTo>
                    <a:pt x="1" y="489"/>
                    <a:pt x="562" y="0"/>
                    <a:pt x="615" y="30"/>
                  </a:cubicBezTo>
                  <a:cubicBezTo>
                    <a:pt x="657" y="54"/>
                    <a:pt x="1260" y="626"/>
                    <a:pt x="1158" y="716"/>
                  </a:cubicBezTo>
                  <a:cubicBezTo>
                    <a:pt x="1057" y="805"/>
                    <a:pt x="645" y="1217"/>
                    <a:pt x="430" y="1157"/>
                  </a:cubicBezTo>
                  <a:cubicBezTo>
                    <a:pt x="222" y="1098"/>
                    <a:pt x="1" y="489"/>
                    <a:pt x="1" y="489"/>
                  </a:cubicBezTo>
                  <a:close/>
                </a:path>
              </a:pathLst>
            </a:custGeom>
            <a:solidFill>
              <a:srgbClr val="E667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17"/>
            <p:cNvSpPr/>
            <p:nvPr/>
          </p:nvSpPr>
          <p:spPr>
            <a:xfrm>
              <a:off x="2960294" y="3401097"/>
              <a:ext cx="710429" cy="395705"/>
            </a:xfrm>
            <a:custGeom>
              <a:avLst/>
              <a:gdLst/>
              <a:ahLst/>
              <a:cxnLst/>
              <a:rect l="l" t="t" r="r" b="b"/>
              <a:pathLst>
                <a:path w="10273" h="5722" extrusionOk="0">
                  <a:moveTo>
                    <a:pt x="10272" y="3878"/>
                  </a:moveTo>
                  <a:cubicBezTo>
                    <a:pt x="10272" y="3878"/>
                    <a:pt x="6664" y="5721"/>
                    <a:pt x="4731" y="5542"/>
                  </a:cubicBezTo>
                  <a:cubicBezTo>
                    <a:pt x="2798" y="5363"/>
                    <a:pt x="1" y="1468"/>
                    <a:pt x="299" y="1051"/>
                  </a:cubicBezTo>
                  <a:cubicBezTo>
                    <a:pt x="597" y="633"/>
                    <a:pt x="1426" y="1"/>
                    <a:pt x="1611" y="1"/>
                  </a:cubicBezTo>
                  <a:cubicBezTo>
                    <a:pt x="2106" y="1"/>
                    <a:pt x="4504" y="2703"/>
                    <a:pt x="5035" y="2673"/>
                  </a:cubicBezTo>
                  <a:cubicBezTo>
                    <a:pt x="5572" y="2643"/>
                    <a:pt x="9270" y="1194"/>
                    <a:pt x="9216" y="1367"/>
                  </a:cubicBezTo>
                  <a:cubicBezTo>
                    <a:pt x="9163" y="1546"/>
                    <a:pt x="10272" y="3878"/>
                    <a:pt x="10272" y="3878"/>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17"/>
            <p:cNvSpPr/>
            <p:nvPr/>
          </p:nvSpPr>
          <p:spPr>
            <a:xfrm>
              <a:off x="3897859" y="3404831"/>
              <a:ext cx="391971" cy="507459"/>
            </a:xfrm>
            <a:custGeom>
              <a:avLst/>
              <a:gdLst/>
              <a:ahLst/>
              <a:cxnLst/>
              <a:rect l="l" t="t" r="r" b="b"/>
              <a:pathLst>
                <a:path w="5668" h="7338" extrusionOk="0">
                  <a:moveTo>
                    <a:pt x="2005" y="603"/>
                  </a:moveTo>
                  <a:cubicBezTo>
                    <a:pt x="2005" y="603"/>
                    <a:pt x="2303" y="2184"/>
                    <a:pt x="3216" y="2762"/>
                  </a:cubicBezTo>
                  <a:cubicBezTo>
                    <a:pt x="4123" y="3335"/>
                    <a:pt x="5667" y="4790"/>
                    <a:pt x="5178" y="6061"/>
                  </a:cubicBezTo>
                  <a:cubicBezTo>
                    <a:pt x="4695" y="7337"/>
                    <a:pt x="4928" y="5536"/>
                    <a:pt x="4928" y="5536"/>
                  </a:cubicBezTo>
                  <a:cubicBezTo>
                    <a:pt x="4928" y="5536"/>
                    <a:pt x="4737" y="6216"/>
                    <a:pt x="4612" y="6162"/>
                  </a:cubicBezTo>
                  <a:cubicBezTo>
                    <a:pt x="4486" y="6103"/>
                    <a:pt x="4558" y="5470"/>
                    <a:pt x="4558" y="5470"/>
                  </a:cubicBezTo>
                  <a:cubicBezTo>
                    <a:pt x="4558" y="5470"/>
                    <a:pt x="4522" y="6132"/>
                    <a:pt x="4313" y="5965"/>
                  </a:cubicBezTo>
                  <a:cubicBezTo>
                    <a:pt x="4105" y="5792"/>
                    <a:pt x="4600" y="5196"/>
                    <a:pt x="4272" y="4856"/>
                  </a:cubicBezTo>
                  <a:cubicBezTo>
                    <a:pt x="3938" y="4516"/>
                    <a:pt x="2256" y="4271"/>
                    <a:pt x="1128" y="3102"/>
                  </a:cubicBezTo>
                  <a:cubicBezTo>
                    <a:pt x="1" y="1933"/>
                    <a:pt x="1737" y="1"/>
                    <a:pt x="2005" y="603"/>
                  </a:cubicBezTo>
                  <a:close/>
                </a:path>
              </a:pathLst>
            </a:custGeom>
            <a:solidFill>
              <a:srgbClr val="E667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17"/>
            <p:cNvSpPr/>
            <p:nvPr/>
          </p:nvSpPr>
          <p:spPr>
            <a:xfrm>
              <a:off x="3569940" y="3242324"/>
              <a:ext cx="537542" cy="512369"/>
            </a:xfrm>
            <a:custGeom>
              <a:avLst/>
              <a:gdLst/>
              <a:ahLst/>
              <a:cxnLst/>
              <a:rect l="l" t="t" r="r" b="b"/>
              <a:pathLst>
                <a:path w="7773" h="7409" extrusionOk="0">
                  <a:moveTo>
                    <a:pt x="6186" y="1575"/>
                  </a:moveTo>
                  <a:cubicBezTo>
                    <a:pt x="6186" y="1575"/>
                    <a:pt x="7773" y="3806"/>
                    <a:pt x="5989" y="4909"/>
                  </a:cubicBezTo>
                  <a:cubicBezTo>
                    <a:pt x="3860" y="6222"/>
                    <a:pt x="2261" y="5786"/>
                    <a:pt x="1098" y="6627"/>
                  </a:cubicBezTo>
                  <a:cubicBezTo>
                    <a:pt x="1" y="7409"/>
                    <a:pt x="132" y="1861"/>
                    <a:pt x="365" y="1826"/>
                  </a:cubicBezTo>
                  <a:cubicBezTo>
                    <a:pt x="597" y="1796"/>
                    <a:pt x="2351" y="1712"/>
                    <a:pt x="2852" y="1426"/>
                  </a:cubicBezTo>
                  <a:cubicBezTo>
                    <a:pt x="5333" y="0"/>
                    <a:pt x="6186" y="1575"/>
                    <a:pt x="6186" y="1575"/>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17"/>
            <p:cNvSpPr/>
            <p:nvPr/>
          </p:nvSpPr>
          <p:spPr>
            <a:xfrm>
              <a:off x="3997715" y="3219643"/>
              <a:ext cx="204630" cy="193081"/>
            </a:xfrm>
            <a:custGeom>
              <a:avLst/>
              <a:gdLst/>
              <a:ahLst/>
              <a:cxnLst/>
              <a:rect l="l" t="t" r="r" b="b"/>
              <a:pathLst>
                <a:path w="2959" h="2792" extrusionOk="0">
                  <a:moveTo>
                    <a:pt x="1265" y="185"/>
                  </a:moveTo>
                  <a:cubicBezTo>
                    <a:pt x="1265" y="185"/>
                    <a:pt x="2959" y="0"/>
                    <a:pt x="2553" y="1014"/>
                  </a:cubicBezTo>
                  <a:cubicBezTo>
                    <a:pt x="2386" y="1420"/>
                    <a:pt x="1265" y="2792"/>
                    <a:pt x="877" y="2321"/>
                  </a:cubicBezTo>
                  <a:cubicBezTo>
                    <a:pt x="0" y="1241"/>
                    <a:pt x="1265" y="185"/>
                    <a:pt x="1265" y="185"/>
                  </a:cubicBezTo>
                  <a:close/>
                </a:path>
              </a:pathLst>
            </a:custGeom>
            <a:solidFill>
              <a:srgbClr val="E667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17"/>
            <p:cNvSpPr/>
            <p:nvPr/>
          </p:nvSpPr>
          <p:spPr>
            <a:xfrm>
              <a:off x="4010093" y="3203945"/>
              <a:ext cx="220328" cy="132916"/>
            </a:xfrm>
            <a:custGeom>
              <a:avLst/>
              <a:gdLst/>
              <a:ahLst/>
              <a:cxnLst/>
              <a:rect l="l" t="t" r="r" b="b"/>
              <a:pathLst>
                <a:path w="3186" h="1922" extrusionOk="0">
                  <a:moveTo>
                    <a:pt x="1229" y="430"/>
                  </a:moveTo>
                  <a:cubicBezTo>
                    <a:pt x="1229" y="430"/>
                    <a:pt x="1647" y="1"/>
                    <a:pt x="2124" y="317"/>
                  </a:cubicBezTo>
                  <a:cubicBezTo>
                    <a:pt x="2601" y="633"/>
                    <a:pt x="2834" y="681"/>
                    <a:pt x="3007" y="794"/>
                  </a:cubicBezTo>
                  <a:cubicBezTo>
                    <a:pt x="3185" y="907"/>
                    <a:pt x="2959" y="1569"/>
                    <a:pt x="2332" y="1325"/>
                  </a:cubicBezTo>
                  <a:cubicBezTo>
                    <a:pt x="1706" y="1086"/>
                    <a:pt x="1485" y="549"/>
                    <a:pt x="1330" y="699"/>
                  </a:cubicBezTo>
                  <a:cubicBezTo>
                    <a:pt x="1175" y="842"/>
                    <a:pt x="1062" y="1253"/>
                    <a:pt x="746" y="1337"/>
                  </a:cubicBezTo>
                  <a:cubicBezTo>
                    <a:pt x="430" y="1426"/>
                    <a:pt x="442" y="1921"/>
                    <a:pt x="346" y="1748"/>
                  </a:cubicBezTo>
                  <a:cubicBezTo>
                    <a:pt x="251" y="1569"/>
                    <a:pt x="0" y="60"/>
                    <a:pt x="1229" y="430"/>
                  </a:cubicBezTo>
                  <a:close/>
                </a:path>
              </a:pathLst>
            </a:custGeom>
            <a:solidFill>
              <a:srgbClr val="4535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17"/>
            <p:cNvSpPr/>
            <p:nvPr/>
          </p:nvSpPr>
          <p:spPr>
            <a:xfrm>
              <a:off x="4043079" y="3276140"/>
              <a:ext cx="28492" cy="38035"/>
            </a:xfrm>
            <a:custGeom>
              <a:avLst/>
              <a:gdLst/>
              <a:ahLst/>
              <a:cxnLst/>
              <a:rect l="l" t="t" r="r" b="b"/>
              <a:pathLst>
                <a:path w="412" h="550" extrusionOk="0">
                  <a:moveTo>
                    <a:pt x="275" y="311"/>
                  </a:moveTo>
                  <a:cubicBezTo>
                    <a:pt x="275" y="311"/>
                    <a:pt x="412" y="1"/>
                    <a:pt x="215" y="7"/>
                  </a:cubicBezTo>
                  <a:cubicBezTo>
                    <a:pt x="12" y="12"/>
                    <a:pt x="0" y="203"/>
                    <a:pt x="30" y="376"/>
                  </a:cubicBezTo>
                  <a:cubicBezTo>
                    <a:pt x="60" y="549"/>
                    <a:pt x="245" y="394"/>
                    <a:pt x="275" y="311"/>
                  </a:cubicBezTo>
                  <a:close/>
                </a:path>
              </a:pathLst>
            </a:custGeom>
            <a:solidFill>
              <a:srgbClr val="E667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17"/>
            <p:cNvSpPr/>
            <p:nvPr/>
          </p:nvSpPr>
          <p:spPr>
            <a:xfrm>
              <a:off x="4029871" y="3236101"/>
              <a:ext cx="136581" cy="118463"/>
            </a:xfrm>
            <a:custGeom>
              <a:avLst/>
              <a:gdLst/>
              <a:ahLst/>
              <a:cxnLst/>
              <a:rect l="l" t="t" r="r" b="b"/>
              <a:pathLst>
                <a:path w="1975" h="1713" extrusionOk="0">
                  <a:moveTo>
                    <a:pt x="203" y="79"/>
                  </a:moveTo>
                  <a:cubicBezTo>
                    <a:pt x="203" y="79"/>
                    <a:pt x="1975" y="1051"/>
                    <a:pt x="1963" y="1266"/>
                  </a:cubicBezTo>
                  <a:cubicBezTo>
                    <a:pt x="1957" y="1474"/>
                    <a:pt x="1522" y="1713"/>
                    <a:pt x="1378" y="1611"/>
                  </a:cubicBezTo>
                  <a:cubicBezTo>
                    <a:pt x="1229" y="1510"/>
                    <a:pt x="1307" y="1343"/>
                    <a:pt x="1182" y="1266"/>
                  </a:cubicBezTo>
                  <a:cubicBezTo>
                    <a:pt x="1062" y="1188"/>
                    <a:pt x="925" y="1474"/>
                    <a:pt x="663" y="1098"/>
                  </a:cubicBezTo>
                  <a:cubicBezTo>
                    <a:pt x="394" y="723"/>
                    <a:pt x="54" y="436"/>
                    <a:pt x="24" y="335"/>
                  </a:cubicBezTo>
                  <a:cubicBezTo>
                    <a:pt x="1" y="234"/>
                    <a:pt x="96" y="1"/>
                    <a:pt x="203" y="79"/>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17"/>
            <p:cNvSpPr/>
            <p:nvPr/>
          </p:nvSpPr>
          <p:spPr>
            <a:xfrm>
              <a:off x="3957261" y="3314519"/>
              <a:ext cx="128352" cy="150205"/>
            </a:xfrm>
            <a:custGeom>
              <a:avLst/>
              <a:gdLst/>
              <a:ahLst/>
              <a:cxnLst/>
              <a:rect l="l" t="t" r="r" b="b"/>
              <a:pathLst>
                <a:path w="1856" h="2172" extrusionOk="0">
                  <a:moveTo>
                    <a:pt x="1391" y="0"/>
                  </a:moveTo>
                  <a:cubicBezTo>
                    <a:pt x="1391" y="0"/>
                    <a:pt x="943" y="376"/>
                    <a:pt x="663" y="472"/>
                  </a:cubicBezTo>
                  <a:cubicBezTo>
                    <a:pt x="383" y="567"/>
                    <a:pt x="1" y="1283"/>
                    <a:pt x="424" y="1724"/>
                  </a:cubicBezTo>
                  <a:cubicBezTo>
                    <a:pt x="854" y="2171"/>
                    <a:pt x="1068" y="1301"/>
                    <a:pt x="1122" y="1181"/>
                  </a:cubicBezTo>
                  <a:cubicBezTo>
                    <a:pt x="1176" y="1056"/>
                    <a:pt x="1856" y="573"/>
                    <a:pt x="1856" y="573"/>
                  </a:cubicBezTo>
                  <a:close/>
                </a:path>
              </a:pathLst>
            </a:custGeom>
            <a:solidFill>
              <a:srgbClr val="E667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17"/>
            <p:cNvSpPr/>
            <p:nvPr/>
          </p:nvSpPr>
          <p:spPr>
            <a:xfrm>
              <a:off x="3888386" y="3419698"/>
              <a:ext cx="205114" cy="227312"/>
            </a:xfrm>
            <a:custGeom>
              <a:avLst/>
              <a:gdLst/>
              <a:ahLst/>
              <a:cxnLst/>
              <a:rect l="l" t="t" r="r" b="b"/>
              <a:pathLst>
                <a:path w="2966" h="3287" extrusionOk="0">
                  <a:moveTo>
                    <a:pt x="1444" y="3287"/>
                  </a:moveTo>
                  <a:cubicBezTo>
                    <a:pt x="1444" y="3287"/>
                    <a:pt x="2208" y="2816"/>
                    <a:pt x="2404" y="2601"/>
                  </a:cubicBezTo>
                  <a:cubicBezTo>
                    <a:pt x="2637" y="2356"/>
                    <a:pt x="2965" y="1772"/>
                    <a:pt x="2965" y="1772"/>
                  </a:cubicBezTo>
                  <a:cubicBezTo>
                    <a:pt x="2536" y="1223"/>
                    <a:pt x="2237" y="233"/>
                    <a:pt x="2136" y="209"/>
                  </a:cubicBezTo>
                  <a:cubicBezTo>
                    <a:pt x="2041" y="179"/>
                    <a:pt x="13" y="0"/>
                    <a:pt x="19" y="328"/>
                  </a:cubicBezTo>
                  <a:cubicBezTo>
                    <a:pt x="30" y="662"/>
                    <a:pt x="1" y="2386"/>
                    <a:pt x="1444" y="3287"/>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17"/>
            <p:cNvSpPr/>
            <p:nvPr/>
          </p:nvSpPr>
          <p:spPr>
            <a:xfrm>
              <a:off x="3897444" y="3604472"/>
              <a:ext cx="437751" cy="437751"/>
            </a:xfrm>
            <a:custGeom>
              <a:avLst/>
              <a:gdLst/>
              <a:ahLst/>
              <a:cxnLst/>
              <a:rect l="l" t="t" r="r" b="b"/>
              <a:pathLst>
                <a:path w="6330" h="6330" extrusionOk="0">
                  <a:moveTo>
                    <a:pt x="1820" y="3520"/>
                  </a:moveTo>
                  <a:cubicBezTo>
                    <a:pt x="1379" y="3317"/>
                    <a:pt x="1182" y="2792"/>
                    <a:pt x="1385" y="2351"/>
                  </a:cubicBezTo>
                  <a:cubicBezTo>
                    <a:pt x="1588" y="1909"/>
                    <a:pt x="2112" y="1712"/>
                    <a:pt x="2554" y="1915"/>
                  </a:cubicBezTo>
                  <a:cubicBezTo>
                    <a:pt x="2995" y="2118"/>
                    <a:pt x="3192" y="2637"/>
                    <a:pt x="2989" y="3084"/>
                  </a:cubicBezTo>
                  <a:cubicBezTo>
                    <a:pt x="2786" y="3526"/>
                    <a:pt x="2262" y="3723"/>
                    <a:pt x="1820" y="3520"/>
                  </a:cubicBezTo>
                  <a:close/>
                  <a:moveTo>
                    <a:pt x="5691" y="4319"/>
                  </a:moveTo>
                  <a:cubicBezTo>
                    <a:pt x="6330" y="2923"/>
                    <a:pt x="5715" y="1271"/>
                    <a:pt x="4319" y="639"/>
                  </a:cubicBezTo>
                  <a:cubicBezTo>
                    <a:pt x="2924" y="1"/>
                    <a:pt x="1277" y="615"/>
                    <a:pt x="639" y="2011"/>
                  </a:cubicBezTo>
                  <a:cubicBezTo>
                    <a:pt x="1" y="3406"/>
                    <a:pt x="615" y="5053"/>
                    <a:pt x="2011" y="5691"/>
                  </a:cubicBezTo>
                  <a:cubicBezTo>
                    <a:pt x="3407" y="6329"/>
                    <a:pt x="5059" y="5715"/>
                    <a:pt x="5691" y="431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17"/>
            <p:cNvSpPr/>
            <p:nvPr/>
          </p:nvSpPr>
          <p:spPr>
            <a:xfrm>
              <a:off x="4206001" y="3792149"/>
              <a:ext cx="511125" cy="290451"/>
            </a:xfrm>
            <a:custGeom>
              <a:avLst/>
              <a:gdLst/>
              <a:ahLst/>
              <a:cxnLst/>
              <a:rect l="l" t="t" r="r" b="b"/>
              <a:pathLst>
                <a:path w="7391" h="4200" extrusionOk="0">
                  <a:moveTo>
                    <a:pt x="728" y="1"/>
                  </a:moveTo>
                  <a:cubicBezTo>
                    <a:pt x="728" y="1"/>
                    <a:pt x="5852" y="2339"/>
                    <a:pt x="6103" y="2458"/>
                  </a:cubicBezTo>
                  <a:cubicBezTo>
                    <a:pt x="6359" y="2571"/>
                    <a:pt x="7117" y="3412"/>
                    <a:pt x="7301" y="3627"/>
                  </a:cubicBezTo>
                  <a:cubicBezTo>
                    <a:pt x="7391" y="3729"/>
                    <a:pt x="6532" y="4200"/>
                    <a:pt x="5709" y="4188"/>
                  </a:cubicBezTo>
                  <a:cubicBezTo>
                    <a:pt x="5440" y="4182"/>
                    <a:pt x="5184" y="3711"/>
                    <a:pt x="5077" y="3663"/>
                  </a:cubicBezTo>
                  <a:cubicBezTo>
                    <a:pt x="4963" y="3609"/>
                    <a:pt x="4331" y="3985"/>
                    <a:pt x="4140" y="3949"/>
                  </a:cubicBezTo>
                  <a:cubicBezTo>
                    <a:pt x="3973" y="3913"/>
                    <a:pt x="3776" y="3156"/>
                    <a:pt x="3597" y="3156"/>
                  </a:cubicBezTo>
                  <a:cubicBezTo>
                    <a:pt x="3424" y="3156"/>
                    <a:pt x="2840" y="3424"/>
                    <a:pt x="2720" y="3299"/>
                  </a:cubicBezTo>
                  <a:cubicBezTo>
                    <a:pt x="2601" y="3180"/>
                    <a:pt x="2213" y="2709"/>
                    <a:pt x="2046" y="2512"/>
                  </a:cubicBezTo>
                  <a:cubicBezTo>
                    <a:pt x="1873" y="2321"/>
                    <a:pt x="1" y="1581"/>
                    <a:pt x="1" y="15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17"/>
            <p:cNvSpPr/>
            <p:nvPr/>
          </p:nvSpPr>
          <p:spPr>
            <a:xfrm>
              <a:off x="4168867" y="3774031"/>
              <a:ext cx="415068" cy="223578"/>
            </a:xfrm>
            <a:custGeom>
              <a:avLst/>
              <a:gdLst/>
              <a:ahLst/>
              <a:cxnLst/>
              <a:rect l="l" t="t" r="r" b="b"/>
              <a:pathLst>
                <a:path w="6002" h="3233" extrusionOk="0">
                  <a:moveTo>
                    <a:pt x="615" y="245"/>
                  </a:moveTo>
                  <a:cubicBezTo>
                    <a:pt x="615" y="245"/>
                    <a:pt x="5542" y="2434"/>
                    <a:pt x="5691" y="2559"/>
                  </a:cubicBezTo>
                  <a:cubicBezTo>
                    <a:pt x="5840" y="2684"/>
                    <a:pt x="6001" y="3233"/>
                    <a:pt x="5274" y="2899"/>
                  </a:cubicBezTo>
                  <a:cubicBezTo>
                    <a:pt x="4540" y="2565"/>
                    <a:pt x="866" y="883"/>
                    <a:pt x="866" y="883"/>
                  </a:cubicBezTo>
                  <a:cubicBezTo>
                    <a:pt x="866" y="883"/>
                    <a:pt x="454" y="758"/>
                    <a:pt x="227" y="597"/>
                  </a:cubicBezTo>
                  <a:cubicBezTo>
                    <a:pt x="1" y="435"/>
                    <a:pt x="66" y="0"/>
                    <a:pt x="615" y="245"/>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17"/>
            <p:cNvSpPr/>
            <p:nvPr/>
          </p:nvSpPr>
          <p:spPr>
            <a:xfrm>
              <a:off x="3701536" y="3319014"/>
              <a:ext cx="348195" cy="617208"/>
            </a:xfrm>
            <a:custGeom>
              <a:avLst/>
              <a:gdLst/>
              <a:ahLst/>
              <a:cxnLst/>
              <a:rect l="l" t="t" r="r" b="b"/>
              <a:pathLst>
                <a:path w="5035" h="8925" extrusionOk="0">
                  <a:moveTo>
                    <a:pt x="3311" y="1283"/>
                  </a:moveTo>
                  <a:cubicBezTo>
                    <a:pt x="3311" y="1283"/>
                    <a:pt x="1736" y="4224"/>
                    <a:pt x="2416" y="5518"/>
                  </a:cubicBezTo>
                  <a:cubicBezTo>
                    <a:pt x="3055" y="6729"/>
                    <a:pt x="3663" y="7534"/>
                    <a:pt x="4188" y="8077"/>
                  </a:cubicBezTo>
                  <a:cubicBezTo>
                    <a:pt x="4367" y="8262"/>
                    <a:pt x="4325" y="8298"/>
                    <a:pt x="4534" y="8417"/>
                  </a:cubicBezTo>
                  <a:cubicBezTo>
                    <a:pt x="5035" y="8715"/>
                    <a:pt x="4409" y="8525"/>
                    <a:pt x="4409" y="8525"/>
                  </a:cubicBezTo>
                  <a:cubicBezTo>
                    <a:pt x="4409" y="8525"/>
                    <a:pt x="4307" y="8429"/>
                    <a:pt x="4444" y="8674"/>
                  </a:cubicBezTo>
                  <a:cubicBezTo>
                    <a:pt x="4588" y="8924"/>
                    <a:pt x="4248" y="8745"/>
                    <a:pt x="4248" y="8745"/>
                  </a:cubicBezTo>
                  <a:cubicBezTo>
                    <a:pt x="4248" y="8745"/>
                    <a:pt x="4307" y="8853"/>
                    <a:pt x="4164" y="8877"/>
                  </a:cubicBezTo>
                  <a:cubicBezTo>
                    <a:pt x="4116" y="8888"/>
                    <a:pt x="4128" y="8900"/>
                    <a:pt x="3717" y="8668"/>
                  </a:cubicBezTo>
                  <a:cubicBezTo>
                    <a:pt x="2947" y="8244"/>
                    <a:pt x="1838" y="7666"/>
                    <a:pt x="1062" y="6687"/>
                  </a:cubicBezTo>
                  <a:cubicBezTo>
                    <a:pt x="1" y="5345"/>
                    <a:pt x="842" y="2250"/>
                    <a:pt x="1194" y="1122"/>
                  </a:cubicBezTo>
                  <a:cubicBezTo>
                    <a:pt x="1545" y="1"/>
                    <a:pt x="3311" y="1283"/>
                    <a:pt x="3311" y="1283"/>
                  </a:cubicBezTo>
                  <a:close/>
                </a:path>
              </a:pathLst>
            </a:custGeom>
            <a:solidFill>
              <a:srgbClr val="E667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17"/>
            <p:cNvSpPr/>
            <p:nvPr/>
          </p:nvSpPr>
          <p:spPr>
            <a:xfrm>
              <a:off x="3711425" y="3319428"/>
              <a:ext cx="265763" cy="374198"/>
            </a:xfrm>
            <a:custGeom>
              <a:avLst/>
              <a:gdLst/>
              <a:ahLst/>
              <a:cxnLst/>
              <a:rect l="l" t="t" r="r" b="b"/>
              <a:pathLst>
                <a:path w="3843" h="5411" extrusionOk="0">
                  <a:moveTo>
                    <a:pt x="3359" y="1337"/>
                  </a:moveTo>
                  <a:cubicBezTo>
                    <a:pt x="3359" y="1337"/>
                    <a:pt x="2619" y="3592"/>
                    <a:pt x="2494" y="4940"/>
                  </a:cubicBezTo>
                  <a:cubicBezTo>
                    <a:pt x="2494" y="4940"/>
                    <a:pt x="418" y="5411"/>
                    <a:pt x="221" y="5315"/>
                  </a:cubicBezTo>
                  <a:cubicBezTo>
                    <a:pt x="25" y="5220"/>
                    <a:pt x="1" y="3717"/>
                    <a:pt x="520" y="2089"/>
                  </a:cubicBezTo>
                  <a:cubicBezTo>
                    <a:pt x="1033" y="466"/>
                    <a:pt x="1414" y="1"/>
                    <a:pt x="2160" y="13"/>
                  </a:cubicBezTo>
                  <a:cubicBezTo>
                    <a:pt x="2906" y="19"/>
                    <a:pt x="3842" y="19"/>
                    <a:pt x="3359" y="1337"/>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17"/>
            <p:cNvSpPr/>
            <p:nvPr/>
          </p:nvSpPr>
          <p:spPr>
            <a:xfrm>
              <a:off x="3902838" y="3319014"/>
              <a:ext cx="160094" cy="151104"/>
            </a:xfrm>
            <a:custGeom>
              <a:avLst/>
              <a:gdLst/>
              <a:ahLst/>
              <a:cxnLst/>
              <a:rect l="l" t="t" r="r" b="b"/>
              <a:pathLst>
                <a:path w="2315" h="2185" extrusionOk="0">
                  <a:moveTo>
                    <a:pt x="1521" y="198"/>
                  </a:moveTo>
                  <a:cubicBezTo>
                    <a:pt x="1521" y="198"/>
                    <a:pt x="2076" y="609"/>
                    <a:pt x="2195" y="1086"/>
                  </a:cubicBezTo>
                  <a:cubicBezTo>
                    <a:pt x="2315" y="1570"/>
                    <a:pt x="1581" y="2184"/>
                    <a:pt x="1146" y="2077"/>
                  </a:cubicBezTo>
                  <a:cubicBezTo>
                    <a:pt x="710" y="1969"/>
                    <a:pt x="0" y="1295"/>
                    <a:pt x="352" y="914"/>
                  </a:cubicBezTo>
                  <a:cubicBezTo>
                    <a:pt x="704" y="532"/>
                    <a:pt x="1384" y="1"/>
                    <a:pt x="1521" y="198"/>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17"/>
            <p:cNvSpPr/>
            <p:nvPr/>
          </p:nvSpPr>
          <p:spPr>
            <a:xfrm>
              <a:off x="3025090" y="3045173"/>
              <a:ext cx="146885" cy="82986"/>
            </a:xfrm>
            <a:custGeom>
              <a:avLst/>
              <a:gdLst/>
              <a:ahLst/>
              <a:cxnLst/>
              <a:rect l="l" t="t" r="r" b="b"/>
              <a:pathLst>
                <a:path w="2124" h="1200" extrusionOk="0">
                  <a:moveTo>
                    <a:pt x="2124" y="931"/>
                  </a:moveTo>
                  <a:cubicBezTo>
                    <a:pt x="2124" y="931"/>
                    <a:pt x="1456" y="1199"/>
                    <a:pt x="1384" y="1068"/>
                  </a:cubicBezTo>
                  <a:cubicBezTo>
                    <a:pt x="1313" y="931"/>
                    <a:pt x="1247" y="806"/>
                    <a:pt x="1020" y="734"/>
                  </a:cubicBezTo>
                  <a:cubicBezTo>
                    <a:pt x="800" y="656"/>
                    <a:pt x="0" y="925"/>
                    <a:pt x="275" y="573"/>
                  </a:cubicBezTo>
                  <a:cubicBezTo>
                    <a:pt x="555" y="221"/>
                    <a:pt x="1670" y="78"/>
                    <a:pt x="1808" y="42"/>
                  </a:cubicBezTo>
                  <a:cubicBezTo>
                    <a:pt x="1951" y="0"/>
                    <a:pt x="2106" y="871"/>
                    <a:pt x="2124" y="931"/>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17"/>
            <p:cNvSpPr/>
            <p:nvPr/>
          </p:nvSpPr>
          <p:spPr>
            <a:xfrm>
              <a:off x="3120796" y="3099181"/>
              <a:ext cx="71022" cy="87135"/>
            </a:xfrm>
            <a:custGeom>
              <a:avLst/>
              <a:gdLst/>
              <a:ahLst/>
              <a:cxnLst/>
              <a:rect l="l" t="t" r="r" b="b"/>
              <a:pathLst>
                <a:path w="1027" h="1260" extrusionOk="0">
                  <a:moveTo>
                    <a:pt x="0" y="287"/>
                  </a:moveTo>
                  <a:cubicBezTo>
                    <a:pt x="0" y="287"/>
                    <a:pt x="692" y="1"/>
                    <a:pt x="716" y="54"/>
                  </a:cubicBezTo>
                  <a:cubicBezTo>
                    <a:pt x="901" y="388"/>
                    <a:pt x="1026" y="633"/>
                    <a:pt x="972" y="806"/>
                  </a:cubicBezTo>
                  <a:cubicBezTo>
                    <a:pt x="931" y="937"/>
                    <a:pt x="465" y="1259"/>
                    <a:pt x="275" y="1152"/>
                  </a:cubicBezTo>
                  <a:cubicBezTo>
                    <a:pt x="84" y="1039"/>
                    <a:pt x="0" y="287"/>
                    <a:pt x="0" y="287"/>
                  </a:cubicBezTo>
                  <a:close/>
                </a:path>
              </a:pathLst>
            </a:custGeom>
            <a:solidFill>
              <a:srgbClr val="E667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17"/>
            <p:cNvSpPr/>
            <p:nvPr/>
          </p:nvSpPr>
          <p:spPr>
            <a:xfrm>
              <a:off x="3083247" y="3108654"/>
              <a:ext cx="529312" cy="469493"/>
            </a:xfrm>
            <a:custGeom>
              <a:avLst/>
              <a:gdLst/>
              <a:ahLst/>
              <a:cxnLst/>
              <a:rect l="l" t="t" r="r" b="b"/>
              <a:pathLst>
                <a:path w="7654" h="6789" extrusionOk="0">
                  <a:moveTo>
                    <a:pt x="7432" y="3836"/>
                  </a:moveTo>
                  <a:cubicBezTo>
                    <a:pt x="7432" y="3836"/>
                    <a:pt x="4695" y="3544"/>
                    <a:pt x="4003" y="3198"/>
                  </a:cubicBezTo>
                  <a:cubicBezTo>
                    <a:pt x="3311" y="2846"/>
                    <a:pt x="2273" y="1"/>
                    <a:pt x="2070" y="61"/>
                  </a:cubicBezTo>
                  <a:cubicBezTo>
                    <a:pt x="1861" y="114"/>
                    <a:pt x="263" y="508"/>
                    <a:pt x="132" y="949"/>
                  </a:cubicBezTo>
                  <a:cubicBezTo>
                    <a:pt x="0" y="1397"/>
                    <a:pt x="1002" y="3377"/>
                    <a:pt x="1694" y="4767"/>
                  </a:cubicBezTo>
                  <a:cubicBezTo>
                    <a:pt x="2386" y="6162"/>
                    <a:pt x="6377" y="6789"/>
                    <a:pt x="7015" y="6681"/>
                  </a:cubicBezTo>
                  <a:cubicBezTo>
                    <a:pt x="7653" y="6568"/>
                    <a:pt x="7432" y="3836"/>
                    <a:pt x="7432" y="3836"/>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17"/>
            <p:cNvSpPr/>
            <p:nvPr/>
          </p:nvSpPr>
          <p:spPr>
            <a:xfrm>
              <a:off x="3748145" y="3173864"/>
              <a:ext cx="229456" cy="149790"/>
            </a:xfrm>
            <a:custGeom>
              <a:avLst/>
              <a:gdLst/>
              <a:ahLst/>
              <a:cxnLst/>
              <a:rect l="l" t="t" r="r" b="b"/>
              <a:pathLst>
                <a:path w="3318" h="2166" extrusionOk="0">
                  <a:moveTo>
                    <a:pt x="3263" y="2166"/>
                  </a:moveTo>
                  <a:cubicBezTo>
                    <a:pt x="3251" y="2166"/>
                    <a:pt x="3245" y="2160"/>
                    <a:pt x="3234" y="2160"/>
                  </a:cubicBezTo>
                  <a:lnTo>
                    <a:pt x="30" y="96"/>
                  </a:lnTo>
                  <a:cubicBezTo>
                    <a:pt x="7" y="84"/>
                    <a:pt x="1" y="54"/>
                    <a:pt x="18" y="30"/>
                  </a:cubicBezTo>
                  <a:cubicBezTo>
                    <a:pt x="30" y="6"/>
                    <a:pt x="60" y="0"/>
                    <a:pt x="84" y="12"/>
                  </a:cubicBezTo>
                  <a:lnTo>
                    <a:pt x="3287" y="2076"/>
                  </a:lnTo>
                  <a:cubicBezTo>
                    <a:pt x="3311" y="2088"/>
                    <a:pt x="3317" y="2118"/>
                    <a:pt x="3305" y="2142"/>
                  </a:cubicBezTo>
                  <a:cubicBezTo>
                    <a:pt x="3293" y="2160"/>
                    <a:pt x="3275" y="2166"/>
                    <a:pt x="3263" y="2166"/>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17"/>
            <p:cNvSpPr/>
            <p:nvPr/>
          </p:nvSpPr>
          <p:spPr>
            <a:xfrm>
              <a:off x="2938857" y="1888197"/>
              <a:ext cx="840717" cy="1478396"/>
            </a:xfrm>
            <a:custGeom>
              <a:avLst/>
              <a:gdLst/>
              <a:ahLst/>
              <a:cxnLst/>
              <a:rect l="l" t="t" r="r" b="b"/>
              <a:pathLst>
                <a:path w="12157" h="21378" extrusionOk="0">
                  <a:moveTo>
                    <a:pt x="10403" y="21378"/>
                  </a:moveTo>
                  <a:cubicBezTo>
                    <a:pt x="10397" y="21378"/>
                    <a:pt x="10391" y="21378"/>
                    <a:pt x="10385" y="21372"/>
                  </a:cubicBezTo>
                  <a:cubicBezTo>
                    <a:pt x="10356" y="21360"/>
                    <a:pt x="10350" y="21330"/>
                    <a:pt x="10362" y="21306"/>
                  </a:cubicBezTo>
                  <a:lnTo>
                    <a:pt x="11710" y="18634"/>
                  </a:lnTo>
                  <a:lnTo>
                    <a:pt x="11710" y="11822"/>
                  </a:lnTo>
                  <a:cubicBezTo>
                    <a:pt x="12050" y="7152"/>
                    <a:pt x="8584" y="6752"/>
                    <a:pt x="5524" y="6394"/>
                  </a:cubicBezTo>
                  <a:cubicBezTo>
                    <a:pt x="4755" y="6305"/>
                    <a:pt x="4021" y="6215"/>
                    <a:pt x="3359" y="6072"/>
                  </a:cubicBezTo>
                  <a:cubicBezTo>
                    <a:pt x="1" y="5327"/>
                    <a:pt x="740" y="101"/>
                    <a:pt x="746" y="48"/>
                  </a:cubicBezTo>
                  <a:cubicBezTo>
                    <a:pt x="752" y="18"/>
                    <a:pt x="776" y="0"/>
                    <a:pt x="806" y="6"/>
                  </a:cubicBezTo>
                  <a:cubicBezTo>
                    <a:pt x="830" y="12"/>
                    <a:pt x="848" y="36"/>
                    <a:pt x="848" y="60"/>
                  </a:cubicBezTo>
                  <a:cubicBezTo>
                    <a:pt x="836" y="113"/>
                    <a:pt x="114" y="5249"/>
                    <a:pt x="3383" y="5971"/>
                  </a:cubicBezTo>
                  <a:cubicBezTo>
                    <a:pt x="4039" y="6120"/>
                    <a:pt x="4767" y="6203"/>
                    <a:pt x="5536" y="6293"/>
                  </a:cubicBezTo>
                  <a:cubicBezTo>
                    <a:pt x="8638" y="6657"/>
                    <a:pt x="12157" y="7062"/>
                    <a:pt x="11811" y="11822"/>
                  </a:cubicBezTo>
                  <a:lnTo>
                    <a:pt x="11811" y="18646"/>
                  </a:lnTo>
                  <a:cubicBezTo>
                    <a:pt x="11811" y="18658"/>
                    <a:pt x="11811" y="18664"/>
                    <a:pt x="11805" y="18670"/>
                  </a:cubicBezTo>
                  <a:lnTo>
                    <a:pt x="10451" y="21354"/>
                  </a:lnTo>
                  <a:cubicBezTo>
                    <a:pt x="10439" y="21366"/>
                    <a:pt x="10421" y="21378"/>
                    <a:pt x="10403" y="21378"/>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17"/>
            <p:cNvSpPr/>
            <p:nvPr/>
          </p:nvSpPr>
          <p:spPr>
            <a:xfrm>
              <a:off x="3926765" y="3333881"/>
              <a:ext cx="65213" cy="77246"/>
            </a:xfrm>
            <a:custGeom>
              <a:avLst/>
              <a:gdLst/>
              <a:ahLst/>
              <a:cxnLst/>
              <a:rect l="l" t="t" r="r" b="b"/>
              <a:pathLst>
                <a:path w="943" h="1117" extrusionOk="0">
                  <a:moveTo>
                    <a:pt x="54" y="1116"/>
                  </a:moveTo>
                  <a:cubicBezTo>
                    <a:pt x="36" y="1116"/>
                    <a:pt x="18" y="1110"/>
                    <a:pt x="12" y="1092"/>
                  </a:cubicBezTo>
                  <a:cubicBezTo>
                    <a:pt x="0" y="1068"/>
                    <a:pt x="6" y="1039"/>
                    <a:pt x="30" y="1027"/>
                  </a:cubicBezTo>
                  <a:cubicBezTo>
                    <a:pt x="507" y="758"/>
                    <a:pt x="835" y="48"/>
                    <a:pt x="841" y="36"/>
                  </a:cubicBezTo>
                  <a:cubicBezTo>
                    <a:pt x="853" y="13"/>
                    <a:pt x="883" y="1"/>
                    <a:pt x="907" y="13"/>
                  </a:cubicBezTo>
                  <a:cubicBezTo>
                    <a:pt x="931" y="24"/>
                    <a:pt x="943" y="54"/>
                    <a:pt x="931" y="78"/>
                  </a:cubicBezTo>
                  <a:cubicBezTo>
                    <a:pt x="919" y="114"/>
                    <a:pt x="585" y="830"/>
                    <a:pt x="78" y="1110"/>
                  </a:cubicBezTo>
                  <a:cubicBezTo>
                    <a:pt x="72" y="1116"/>
                    <a:pt x="60" y="1116"/>
                    <a:pt x="54" y="1116"/>
                  </a:cubicBezTo>
                  <a:close/>
                </a:path>
              </a:pathLst>
            </a:custGeom>
            <a:solidFill>
              <a:srgbClr val="F5EF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17"/>
            <p:cNvSpPr/>
            <p:nvPr/>
          </p:nvSpPr>
          <p:spPr>
            <a:xfrm>
              <a:off x="3654513" y="3359052"/>
              <a:ext cx="97854" cy="78422"/>
            </a:xfrm>
            <a:custGeom>
              <a:avLst/>
              <a:gdLst/>
              <a:ahLst/>
              <a:cxnLst/>
              <a:rect l="l" t="t" r="r" b="b"/>
              <a:pathLst>
                <a:path w="1415" h="1134" extrusionOk="0">
                  <a:moveTo>
                    <a:pt x="1361" y="1134"/>
                  </a:moveTo>
                  <a:cubicBezTo>
                    <a:pt x="1355" y="1134"/>
                    <a:pt x="1355" y="1134"/>
                    <a:pt x="1355" y="1134"/>
                  </a:cubicBezTo>
                  <a:cubicBezTo>
                    <a:pt x="555" y="1020"/>
                    <a:pt x="36" y="120"/>
                    <a:pt x="13" y="84"/>
                  </a:cubicBezTo>
                  <a:cubicBezTo>
                    <a:pt x="1" y="60"/>
                    <a:pt x="7" y="30"/>
                    <a:pt x="30" y="18"/>
                  </a:cubicBezTo>
                  <a:cubicBezTo>
                    <a:pt x="54" y="0"/>
                    <a:pt x="84" y="12"/>
                    <a:pt x="102" y="36"/>
                  </a:cubicBezTo>
                  <a:cubicBezTo>
                    <a:pt x="102" y="42"/>
                    <a:pt x="621" y="925"/>
                    <a:pt x="1367" y="1032"/>
                  </a:cubicBezTo>
                  <a:cubicBezTo>
                    <a:pt x="1396" y="1038"/>
                    <a:pt x="1414" y="1062"/>
                    <a:pt x="1408" y="1092"/>
                  </a:cubicBezTo>
                  <a:cubicBezTo>
                    <a:pt x="1408" y="1116"/>
                    <a:pt x="1384" y="1134"/>
                    <a:pt x="1361" y="1134"/>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17"/>
            <p:cNvSpPr/>
            <p:nvPr/>
          </p:nvSpPr>
          <p:spPr>
            <a:xfrm>
              <a:off x="3928010" y="3442795"/>
              <a:ext cx="129596" cy="170398"/>
            </a:xfrm>
            <a:custGeom>
              <a:avLst/>
              <a:gdLst/>
              <a:ahLst/>
              <a:cxnLst/>
              <a:rect l="l" t="t" r="r" b="b"/>
              <a:pathLst>
                <a:path w="1874" h="2464" extrusionOk="0">
                  <a:moveTo>
                    <a:pt x="60" y="2464"/>
                  </a:moveTo>
                  <a:cubicBezTo>
                    <a:pt x="42" y="2464"/>
                    <a:pt x="24" y="2452"/>
                    <a:pt x="12" y="2434"/>
                  </a:cubicBezTo>
                  <a:cubicBezTo>
                    <a:pt x="0" y="2410"/>
                    <a:pt x="12" y="2380"/>
                    <a:pt x="42" y="2368"/>
                  </a:cubicBezTo>
                  <a:cubicBezTo>
                    <a:pt x="1760" y="1605"/>
                    <a:pt x="1533" y="126"/>
                    <a:pt x="1521" y="60"/>
                  </a:cubicBezTo>
                  <a:cubicBezTo>
                    <a:pt x="1515" y="36"/>
                    <a:pt x="1533" y="6"/>
                    <a:pt x="1563" y="6"/>
                  </a:cubicBezTo>
                  <a:cubicBezTo>
                    <a:pt x="1587" y="0"/>
                    <a:pt x="1611" y="18"/>
                    <a:pt x="1617" y="42"/>
                  </a:cubicBezTo>
                  <a:cubicBezTo>
                    <a:pt x="1623" y="60"/>
                    <a:pt x="1873" y="1665"/>
                    <a:pt x="78" y="2464"/>
                  </a:cubicBezTo>
                  <a:cubicBezTo>
                    <a:pt x="72" y="2464"/>
                    <a:pt x="66" y="2464"/>
                    <a:pt x="60" y="2464"/>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17"/>
            <p:cNvSpPr/>
            <p:nvPr/>
          </p:nvSpPr>
          <p:spPr>
            <a:xfrm>
              <a:off x="3748560" y="3173864"/>
              <a:ext cx="47924" cy="156774"/>
            </a:xfrm>
            <a:custGeom>
              <a:avLst/>
              <a:gdLst/>
              <a:ahLst/>
              <a:cxnLst/>
              <a:rect l="l" t="t" r="r" b="b"/>
              <a:pathLst>
                <a:path w="693" h="2267" extrusionOk="0">
                  <a:moveTo>
                    <a:pt x="639" y="2267"/>
                  </a:moveTo>
                  <a:cubicBezTo>
                    <a:pt x="615" y="2267"/>
                    <a:pt x="597" y="2255"/>
                    <a:pt x="591" y="2231"/>
                  </a:cubicBezTo>
                  <a:lnTo>
                    <a:pt x="7" y="66"/>
                  </a:lnTo>
                  <a:cubicBezTo>
                    <a:pt x="1" y="42"/>
                    <a:pt x="12" y="12"/>
                    <a:pt x="42" y="6"/>
                  </a:cubicBezTo>
                  <a:cubicBezTo>
                    <a:pt x="66" y="0"/>
                    <a:pt x="96" y="18"/>
                    <a:pt x="102" y="42"/>
                  </a:cubicBezTo>
                  <a:lnTo>
                    <a:pt x="687" y="2207"/>
                  </a:lnTo>
                  <a:cubicBezTo>
                    <a:pt x="692" y="2231"/>
                    <a:pt x="681" y="2261"/>
                    <a:pt x="651" y="2267"/>
                  </a:cubicBezTo>
                  <a:cubicBezTo>
                    <a:pt x="645" y="2267"/>
                    <a:pt x="645" y="2267"/>
                    <a:pt x="639" y="2267"/>
                  </a:cubicBezTo>
                  <a:close/>
                </a:path>
              </a:pathLst>
            </a:custGeom>
            <a:solidFill>
              <a:schemeClr val="accent6"/>
            </a:solidFill>
            <a:ln w="9525"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17"/>
            <p:cNvSpPr/>
            <p:nvPr/>
          </p:nvSpPr>
          <p:spPr>
            <a:xfrm>
              <a:off x="3936239" y="3855284"/>
              <a:ext cx="109818" cy="113483"/>
            </a:xfrm>
            <a:custGeom>
              <a:avLst/>
              <a:gdLst/>
              <a:ahLst/>
              <a:cxnLst/>
              <a:rect l="l" t="t" r="r" b="b"/>
              <a:pathLst>
                <a:path w="1588" h="1641" extrusionOk="0">
                  <a:moveTo>
                    <a:pt x="1" y="776"/>
                  </a:moveTo>
                  <a:cubicBezTo>
                    <a:pt x="1" y="776"/>
                    <a:pt x="555" y="0"/>
                    <a:pt x="615" y="66"/>
                  </a:cubicBezTo>
                  <a:cubicBezTo>
                    <a:pt x="669" y="131"/>
                    <a:pt x="925" y="430"/>
                    <a:pt x="1086" y="561"/>
                  </a:cubicBezTo>
                  <a:cubicBezTo>
                    <a:pt x="1253" y="692"/>
                    <a:pt x="1492" y="799"/>
                    <a:pt x="1539" y="865"/>
                  </a:cubicBezTo>
                  <a:cubicBezTo>
                    <a:pt x="1587" y="925"/>
                    <a:pt x="1080" y="793"/>
                    <a:pt x="1080" y="793"/>
                  </a:cubicBezTo>
                  <a:cubicBezTo>
                    <a:pt x="1080" y="793"/>
                    <a:pt x="1438" y="1479"/>
                    <a:pt x="1355" y="1467"/>
                  </a:cubicBezTo>
                  <a:cubicBezTo>
                    <a:pt x="1265" y="1462"/>
                    <a:pt x="991" y="1074"/>
                    <a:pt x="991" y="1074"/>
                  </a:cubicBezTo>
                  <a:cubicBezTo>
                    <a:pt x="991" y="1074"/>
                    <a:pt x="1217" y="1360"/>
                    <a:pt x="1164" y="1563"/>
                  </a:cubicBezTo>
                  <a:cubicBezTo>
                    <a:pt x="1152" y="1617"/>
                    <a:pt x="865" y="1181"/>
                    <a:pt x="865" y="1181"/>
                  </a:cubicBezTo>
                  <a:cubicBezTo>
                    <a:pt x="865" y="1181"/>
                    <a:pt x="1009" y="1491"/>
                    <a:pt x="961" y="1569"/>
                  </a:cubicBezTo>
                  <a:cubicBezTo>
                    <a:pt x="913" y="1640"/>
                    <a:pt x="740" y="1241"/>
                    <a:pt x="531" y="1127"/>
                  </a:cubicBezTo>
                  <a:cubicBezTo>
                    <a:pt x="317" y="1014"/>
                    <a:pt x="1" y="776"/>
                    <a:pt x="1" y="776"/>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17"/>
            <p:cNvSpPr/>
            <p:nvPr/>
          </p:nvSpPr>
          <p:spPr>
            <a:xfrm>
              <a:off x="5472731" y="2167846"/>
              <a:ext cx="252070" cy="186511"/>
            </a:xfrm>
            <a:custGeom>
              <a:avLst/>
              <a:gdLst/>
              <a:ahLst/>
              <a:cxnLst/>
              <a:rect l="l" t="t" r="r" b="b"/>
              <a:pathLst>
                <a:path w="3645" h="2697" extrusionOk="0">
                  <a:moveTo>
                    <a:pt x="162" y="513"/>
                  </a:moveTo>
                  <a:cubicBezTo>
                    <a:pt x="162" y="513"/>
                    <a:pt x="2738" y="6"/>
                    <a:pt x="2977" y="6"/>
                  </a:cubicBezTo>
                  <a:cubicBezTo>
                    <a:pt x="3221" y="0"/>
                    <a:pt x="3645" y="1342"/>
                    <a:pt x="3550" y="1694"/>
                  </a:cubicBezTo>
                  <a:cubicBezTo>
                    <a:pt x="3454" y="2046"/>
                    <a:pt x="2148" y="2690"/>
                    <a:pt x="1605" y="2696"/>
                  </a:cubicBezTo>
                  <a:cubicBezTo>
                    <a:pt x="1062" y="2696"/>
                    <a:pt x="0" y="984"/>
                    <a:pt x="162" y="513"/>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17"/>
            <p:cNvSpPr/>
            <p:nvPr/>
          </p:nvSpPr>
          <p:spPr>
            <a:xfrm>
              <a:off x="4781417" y="3015023"/>
              <a:ext cx="146885" cy="80496"/>
            </a:xfrm>
            <a:custGeom>
              <a:avLst/>
              <a:gdLst/>
              <a:ahLst/>
              <a:cxnLst/>
              <a:rect l="l" t="t" r="r" b="b"/>
              <a:pathLst>
                <a:path w="2124" h="1164" extrusionOk="0">
                  <a:moveTo>
                    <a:pt x="2124" y="222"/>
                  </a:moveTo>
                  <a:cubicBezTo>
                    <a:pt x="2124" y="222"/>
                    <a:pt x="1438" y="1"/>
                    <a:pt x="1378" y="138"/>
                  </a:cubicBezTo>
                  <a:cubicBezTo>
                    <a:pt x="1313" y="281"/>
                    <a:pt x="1259" y="406"/>
                    <a:pt x="1038" y="496"/>
                  </a:cubicBezTo>
                  <a:cubicBezTo>
                    <a:pt x="818" y="591"/>
                    <a:pt x="0" y="377"/>
                    <a:pt x="305" y="705"/>
                  </a:cubicBezTo>
                  <a:cubicBezTo>
                    <a:pt x="609" y="1039"/>
                    <a:pt x="1730" y="1104"/>
                    <a:pt x="1873" y="1134"/>
                  </a:cubicBezTo>
                  <a:cubicBezTo>
                    <a:pt x="2017" y="1164"/>
                    <a:pt x="2112" y="287"/>
                    <a:pt x="2124" y="222"/>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17"/>
            <p:cNvSpPr/>
            <p:nvPr/>
          </p:nvSpPr>
          <p:spPr>
            <a:xfrm>
              <a:off x="4876708" y="2968830"/>
              <a:ext cx="69777" cy="74757"/>
            </a:xfrm>
            <a:custGeom>
              <a:avLst/>
              <a:gdLst/>
              <a:ahLst/>
              <a:cxnLst/>
              <a:rect l="l" t="t" r="r" b="b"/>
              <a:pathLst>
                <a:path w="1009" h="1081" extrusionOk="0">
                  <a:moveTo>
                    <a:pt x="0" y="806"/>
                  </a:moveTo>
                  <a:cubicBezTo>
                    <a:pt x="0" y="806"/>
                    <a:pt x="406" y="1033"/>
                    <a:pt x="710" y="1080"/>
                  </a:cubicBezTo>
                  <a:lnTo>
                    <a:pt x="1008" y="418"/>
                  </a:lnTo>
                  <a:cubicBezTo>
                    <a:pt x="883" y="359"/>
                    <a:pt x="281" y="1"/>
                    <a:pt x="120" y="150"/>
                  </a:cubicBezTo>
                  <a:cubicBezTo>
                    <a:pt x="84" y="180"/>
                    <a:pt x="0" y="806"/>
                    <a:pt x="0" y="806"/>
                  </a:cubicBezTo>
                  <a:close/>
                </a:path>
              </a:pathLst>
            </a:custGeom>
            <a:solidFill>
              <a:srgbClr val="E667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17"/>
            <p:cNvSpPr/>
            <p:nvPr/>
          </p:nvSpPr>
          <p:spPr>
            <a:xfrm>
              <a:off x="4846973" y="2508141"/>
              <a:ext cx="620459" cy="521429"/>
            </a:xfrm>
            <a:custGeom>
              <a:avLst/>
              <a:gdLst/>
              <a:ahLst/>
              <a:cxnLst/>
              <a:rect l="l" t="t" r="r" b="b"/>
              <a:pathLst>
                <a:path w="8972" h="7540" extrusionOk="0">
                  <a:moveTo>
                    <a:pt x="7689" y="1569"/>
                  </a:moveTo>
                  <a:cubicBezTo>
                    <a:pt x="7689" y="1569"/>
                    <a:pt x="3186" y="0"/>
                    <a:pt x="1808" y="1277"/>
                  </a:cubicBezTo>
                  <a:cubicBezTo>
                    <a:pt x="752" y="2255"/>
                    <a:pt x="108" y="6233"/>
                    <a:pt x="19" y="6937"/>
                  </a:cubicBezTo>
                  <a:cubicBezTo>
                    <a:pt x="1" y="7110"/>
                    <a:pt x="2434" y="7540"/>
                    <a:pt x="2434" y="7540"/>
                  </a:cubicBezTo>
                  <a:cubicBezTo>
                    <a:pt x="2434" y="7540"/>
                    <a:pt x="3616" y="4193"/>
                    <a:pt x="3860" y="3830"/>
                  </a:cubicBezTo>
                  <a:cubicBezTo>
                    <a:pt x="3860" y="3830"/>
                    <a:pt x="4695" y="3847"/>
                    <a:pt x="7779" y="4665"/>
                  </a:cubicBezTo>
                  <a:cubicBezTo>
                    <a:pt x="8525" y="4867"/>
                    <a:pt x="8972" y="2279"/>
                    <a:pt x="7689" y="1569"/>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17"/>
            <p:cNvSpPr/>
            <p:nvPr/>
          </p:nvSpPr>
          <p:spPr>
            <a:xfrm>
              <a:off x="5023103" y="3154848"/>
              <a:ext cx="144880" cy="76831"/>
            </a:xfrm>
            <a:custGeom>
              <a:avLst/>
              <a:gdLst/>
              <a:ahLst/>
              <a:cxnLst/>
              <a:rect l="l" t="t" r="r" b="b"/>
              <a:pathLst>
                <a:path w="2095" h="1111" extrusionOk="0">
                  <a:moveTo>
                    <a:pt x="2094" y="150"/>
                  </a:moveTo>
                  <a:cubicBezTo>
                    <a:pt x="2094" y="150"/>
                    <a:pt x="1397" y="1"/>
                    <a:pt x="1343" y="144"/>
                  </a:cubicBezTo>
                  <a:cubicBezTo>
                    <a:pt x="1295" y="287"/>
                    <a:pt x="1253" y="418"/>
                    <a:pt x="1045" y="532"/>
                  </a:cubicBezTo>
                  <a:cubicBezTo>
                    <a:pt x="836" y="645"/>
                    <a:pt x="1" y="508"/>
                    <a:pt x="335" y="806"/>
                  </a:cubicBezTo>
                  <a:cubicBezTo>
                    <a:pt x="669" y="1110"/>
                    <a:pt x="1790" y="1069"/>
                    <a:pt x="1933" y="1087"/>
                  </a:cubicBezTo>
                  <a:cubicBezTo>
                    <a:pt x="2077" y="1098"/>
                    <a:pt x="2089" y="216"/>
                    <a:pt x="2094" y="150"/>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17"/>
            <p:cNvSpPr/>
            <p:nvPr/>
          </p:nvSpPr>
          <p:spPr>
            <a:xfrm>
              <a:off x="5115906" y="3107410"/>
              <a:ext cx="67357" cy="71437"/>
            </a:xfrm>
            <a:custGeom>
              <a:avLst/>
              <a:gdLst/>
              <a:ahLst/>
              <a:cxnLst/>
              <a:rect l="l" t="t" r="r" b="b"/>
              <a:pathLst>
                <a:path w="974" h="1033" extrusionOk="0">
                  <a:moveTo>
                    <a:pt x="1" y="830"/>
                  </a:moveTo>
                  <a:cubicBezTo>
                    <a:pt x="1" y="830"/>
                    <a:pt x="251" y="967"/>
                    <a:pt x="741" y="1033"/>
                  </a:cubicBezTo>
                  <a:lnTo>
                    <a:pt x="973" y="341"/>
                  </a:lnTo>
                  <a:cubicBezTo>
                    <a:pt x="842" y="299"/>
                    <a:pt x="210" y="1"/>
                    <a:pt x="61" y="162"/>
                  </a:cubicBezTo>
                  <a:cubicBezTo>
                    <a:pt x="31" y="198"/>
                    <a:pt x="1" y="830"/>
                    <a:pt x="1" y="830"/>
                  </a:cubicBezTo>
                  <a:close/>
                </a:path>
              </a:pathLst>
            </a:custGeom>
            <a:solidFill>
              <a:srgbClr val="E667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17"/>
            <p:cNvSpPr/>
            <p:nvPr/>
          </p:nvSpPr>
          <p:spPr>
            <a:xfrm>
              <a:off x="5074276" y="2605023"/>
              <a:ext cx="581248" cy="557389"/>
            </a:xfrm>
            <a:custGeom>
              <a:avLst/>
              <a:gdLst/>
              <a:ahLst/>
              <a:cxnLst/>
              <a:rect l="l" t="t" r="r" b="b"/>
              <a:pathLst>
                <a:path w="8405" h="8060" extrusionOk="0">
                  <a:moveTo>
                    <a:pt x="1575" y="1080"/>
                  </a:moveTo>
                  <a:cubicBezTo>
                    <a:pt x="645" y="3043"/>
                    <a:pt x="0" y="7672"/>
                    <a:pt x="0" y="7672"/>
                  </a:cubicBezTo>
                  <a:lnTo>
                    <a:pt x="2559" y="8059"/>
                  </a:lnTo>
                  <a:cubicBezTo>
                    <a:pt x="2744" y="7326"/>
                    <a:pt x="3299" y="4325"/>
                    <a:pt x="3651" y="4063"/>
                  </a:cubicBezTo>
                  <a:cubicBezTo>
                    <a:pt x="4009" y="3806"/>
                    <a:pt x="6365" y="3985"/>
                    <a:pt x="7385" y="3687"/>
                  </a:cubicBezTo>
                  <a:cubicBezTo>
                    <a:pt x="8405" y="3383"/>
                    <a:pt x="8292" y="1486"/>
                    <a:pt x="8292" y="1486"/>
                  </a:cubicBezTo>
                  <a:lnTo>
                    <a:pt x="7987" y="1069"/>
                  </a:lnTo>
                  <a:cubicBezTo>
                    <a:pt x="7987" y="1069"/>
                    <a:pt x="2082" y="1"/>
                    <a:pt x="1575" y="1080"/>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17"/>
            <p:cNvSpPr/>
            <p:nvPr/>
          </p:nvSpPr>
          <p:spPr>
            <a:xfrm>
              <a:off x="5308978" y="1973530"/>
              <a:ext cx="156429" cy="224062"/>
            </a:xfrm>
            <a:custGeom>
              <a:avLst/>
              <a:gdLst/>
              <a:ahLst/>
              <a:cxnLst/>
              <a:rect l="l" t="t" r="r" b="b"/>
              <a:pathLst>
                <a:path w="2262" h="3240" extrusionOk="0">
                  <a:moveTo>
                    <a:pt x="1450" y="943"/>
                  </a:moveTo>
                  <a:cubicBezTo>
                    <a:pt x="1450" y="943"/>
                    <a:pt x="36" y="1"/>
                    <a:pt x="12" y="1092"/>
                  </a:cubicBezTo>
                  <a:cubicBezTo>
                    <a:pt x="0" y="1534"/>
                    <a:pt x="490" y="3240"/>
                    <a:pt x="1026" y="2959"/>
                  </a:cubicBezTo>
                  <a:cubicBezTo>
                    <a:pt x="2261" y="2315"/>
                    <a:pt x="1450" y="943"/>
                    <a:pt x="1450" y="943"/>
                  </a:cubicBezTo>
                  <a:close/>
                </a:path>
              </a:pathLst>
            </a:custGeom>
            <a:solidFill>
              <a:srgbClr val="E667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17"/>
            <p:cNvSpPr/>
            <p:nvPr/>
          </p:nvSpPr>
          <p:spPr>
            <a:xfrm>
              <a:off x="5275578" y="1990472"/>
              <a:ext cx="217423" cy="155184"/>
            </a:xfrm>
            <a:custGeom>
              <a:avLst/>
              <a:gdLst/>
              <a:ahLst/>
              <a:cxnLst/>
              <a:rect l="l" t="t" r="r" b="b"/>
              <a:pathLst>
                <a:path w="3144" h="2244" extrusionOk="0">
                  <a:moveTo>
                    <a:pt x="1861" y="561"/>
                  </a:moveTo>
                  <a:cubicBezTo>
                    <a:pt x="1861" y="561"/>
                    <a:pt x="1658" y="0"/>
                    <a:pt x="1092" y="102"/>
                  </a:cubicBezTo>
                  <a:cubicBezTo>
                    <a:pt x="525" y="197"/>
                    <a:pt x="734" y="167"/>
                    <a:pt x="525" y="197"/>
                  </a:cubicBezTo>
                  <a:cubicBezTo>
                    <a:pt x="316" y="233"/>
                    <a:pt x="0" y="1062"/>
                    <a:pt x="674" y="1092"/>
                  </a:cubicBezTo>
                  <a:cubicBezTo>
                    <a:pt x="1342" y="1116"/>
                    <a:pt x="1581" y="567"/>
                    <a:pt x="1664" y="764"/>
                  </a:cubicBezTo>
                  <a:cubicBezTo>
                    <a:pt x="1748" y="961"/>
                    <a:pt x="1694" y="1378"/>
                    <a:pt x="1951" y="1587"/>
                  </a:cubicBezTo>
                  <a:cubicBezTo>
                    <a:pt x="2201" y="1790"/>
                    <a:pt x="1998" y="2243"/>
                    <a:pt x="2154" y="2118"/>
                  </a:cubicBezTo>
                  <a:cubicBezTo>
                    <a:pt x="2315" y="1993"/>
                    <a:pt x="3144" y="710"/>
                    <a:pt x="1861" y="561"/>
                  </a:cubicBezTo>
                  <a:close/>
                </a:path>
              </a:pathLst>
            </a:custGeom>
            <a:solidFill>
              <a:srgbClr val="4535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17"/>
            <p:cNvSpPr/>
            <p:nvPr/>
          </p:nvSpPr>
          <p:spPr>
            <a:xfrm>
              <a:off x="5408765" y="2077465"/>
              <a:ext cx="25657" cy="44674"/>
            </a:xfrm>
            <a:custGeom>
              <a:avLst/>
              <a:gdLst/>
              <a:ahLst/>
              <a:cxnLst/>
              <a:rect l="l" t="t" r="r" b="b"/>
              <a:pathLst>
                <a:path w="371" h="646" extrusionOk="0">
                  <a:moveTo>
                    <a:pt x="7" y="341"/>
                  </a:moveTo>
                  <a:cubicBezTo>
                    <a:pt x="7" y="341"/>
                    <a:pt x="7" y="1"/>
                    <a:pt x="186" y="84"/>
                  </a:cubicBezTo>
                  <a:cubicBezTo>
                    <a:pt x="371" y="174"/>
                    <a:pt x="305" y="353"/>
                    <a:pt x="210" y="496"/>
                  </a:cubicBezTo>
                  <a:cubicBezTo>
                    <a:pt x="114" y="645"/>
                    <a:pt x="1" y="430"/>
                    <a:pt x="7" y="341"/>
                  </a:cubicBezTo>
                  <a:close/>
                </a:path>
              </a:pathLst>
            </a:custGeom>
            <a:solidFill>
              <a:srgbClr val="E667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17"/>
            <p:cNvSpPr/>
            <p:nvPr/>
          </p:nvSpPr>
          <p:spPr>
            <a:xfrm>
              <a:off x="5342379" y="2119993"/>
              <a:ext cx="180356" cy="222817"/>
            </a:xfrm>
            <a:custGeom>
              <a:avLst/>
              <a:gdLst/>
              <a:ahLst/>
              <a:cxnLst/>
              <a:rect l="l" t="t" r="r" b="b"/>
              <a:pathLst>
                <a:path w="2608" h="3222" extrusionOk="0">
                  <a:moveTo>
                    <a:pt x="991" y="0"/>
                  </a:moveTo>
                  <a:cubicBezTo>
                    <a:pt x="991" y="0"/>
                    <a:pt x="1372" y="1193"/>
                    <a:pt x="1593" y="1390"/>
                  </a:cubicBezTo>
                  <a:cubicBezTo>
                    <a:pt x="1808" y="1587"/>
                    <a:pt x="2100" y="1545"/>
                    <a:pt x="2357" y="1611"/>
                  </a:cubicBezTo>
                  <a:cubicBezTo>
                    <a:pt x="2607" y="1682"/>
                    <a:pt x="2047" y="2744"/>
                    <a:pt x="1480" y="2983"/>
                  </a:cubicBezTo>
                  <a:cubicBezTo>
                    <a:pt x="919" y="3221"/>
                    <a:pt x="257" y="2505"/>
                    <a:pt x="132" y="2464"/>
                  </a:cubicBezTo>
                  <a:cubicBezTo>
                    <a:pt x="1" y="2416"/>
                    <a:pt x="860" y="1629"/>
                    <a:pt x="860" y="1497"/>
                  </a:cubicBezTo>
                  <a:cubicBezTo>
                    <a:pt x="854" y="1360"/>
                    <a:pt x="335" y="340"/>
                    <a:pt x="335" y="340"/>
                  </a:cubicBezTo>
                  <a:close/>
                </a:path>
              </a:pathLst>
            </a:custGeom>
            <a:solidFill>
              <a:srgbClr val="E667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17"/>
            <p:cNvSpPr/>
            <p:nvPr/>
          </p:nvSpPr>
          <p:spPr>
            <a:xfrm>
              <a:off x="5273503" y="2149244"/>
              <a:ext cx="360159" cy="547500"/>
            </a:xfrm>
            <a:custGeom>
              <a:avLst/>
              <a:gdLst/>
              <a:ahLst/>
              <a:cxnLst/>
              <a:rect l="l" t="t" r="r" b="b"/>
              <a:pathLst>
                <a:path w="5208" h="7917" extrusionOk="0">
                  <a:moveTo>
                    <a:pt x="1331" y="633"/>
                  </a:moveTo>
                  <a:cubicBezTo>
                    <a:pt x="1331" y="633"/>
                    <a:pt x="2530" y="1"/>
                    <a:pt x="2613" y="114"/>
                  </a:cubicBezTo>
                  <a:cubicBezTo>
                    <a:pt x="2703" y="221"/>
                    <a:pt x="2971" y="770"/>
                    <a:pt x="2971" y="770"/>
                  </a:cubicBezTo>
                  <a:cubicBezTo>
                    <a:pt x="2971" y="770"/>
                    <a:pt x="3764" y="925"/>
                    <a:pt x="4235" y="997"/>
                  </a:cubicBezTo>
                  <a:cubicBezTo>
                    <a:pt x="4754" y="1068"/>
                    <a:pt x="5178" y="2798"/>
                    <a:pt x="5208" y="7033"/>
                  </a:cubicBezTo>
                  <a:cubicBezTo>
                    <a:pt x="5208" y="7445"/>
                    <a:pt x="2094" y="7916"/>
                    <a:pt x="60" y="6896"/>
                  </a:cubicBezTo>
                  <a:cubicBezTo>
                    <a:pt x="60" y="6896"/>
                    <a:pt x="0" y="5077"/>
                    <a:pt x="221" y="2088"/>
                  </a:cubicBezTo>
                  <a:cubicBezTo>
                    <a:pt x="257" y="1587"/>
                    <a:pt x="1390" y="1021"/>
                    <a:pt x="1390" y="1021"/>
                  </a:cubicBezTo>
                  <a:cubicBezTo>
                    <a:pt x="1390" y="1021"/>
                    <a:pt x="1277" y="728"/>
                    <a:pt x="1331" y="633"/>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17"/>
            <p:cNvSpPr/>
            <p:nvPr/>
          </p:nvSpPr>
          <p:spPr>
            <a:xfrm>
              <a:off x="5430686" y="2006930"/>
              <a:ext cx="752406" cy="898116"/>
            </a:xfrm>
            <a:custGeom>
              <a:avLst/>
              <a:gdLst/>
              <a:ahLst/>
              <a:cxnLst/>
              <a:rect l="l" t="t" r="r" b="b"/>
              <a:pathLst>
                <a:path w="10880" h="12987" extrusionOk="0">
                  <a:moveTo>
                    <a:pt x="4253" y="538"/>
                  </a:moveTo>
                  <a:lnTo>
                    <a:pt x="167" y="9521"/>
                  </a:lnTo>
                  <a:cubicBezTo>
                    <a:pt x="0" y="9891"/>
                    <a:pt x="161" y="10326"/>
                    <a:pt x="531" y="10493"/>
                  </a:cubicBezTo>
                  <a:lnTo>
                    <a:pt x="5649" y="12819"/>
                  </a:lnTo>
                  <a:cubicBezTo>
                    <a:pt x="6019" y="12986"/>
                    <a:pt x="6454" y="12825"/>
                    <a:pt x="6621" y="12455"/>
                  </a:cubicBezTo>
                  <a:lnTo>
                    <a:pt x="10707" y="3472"/>
                  </a:lnTo>
                  <a:cubicBezTo>
                    <a:pt x="10880" y="3103"/>
                    <a:pt x="10713" y="2667"/>
                    <a:pt x="10343" y="2494"/>
                  </a:cubicBezTo>
                  <a:lnTo>
                    <a:pt x="5231" y="168"/>
                  </a:lnTo>
                  <a:cubicBezTo>
                    <a:pt x="4861" y="1"/>
                    <a:pt x="4420" y="168"/>
                    <a:pt x="4253" y="53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17"/>
            <p:cNvSpPr/>
            <p:nvPr/>
          </p:nvSpPr>
          <p:spPr>
            <a:xfrm>
              <a:off x="5512770" y="2039570"/>
              <a:ext cx="394806" cy="746667"/>
            </a:xfrm>
            <a:custGeom>
              <a:avLst/>
              <a:gdLst/>
              <a:ahLst/>
              <a:cxnLst/>
              <a:rect l="l" t="t" r="r" b="b"/>
              <a:pathLst>
                <a:path w="5709" h="10797" extrusionOk="0">
                  <a:moveTo>
                    <a:pt x="5708" y="453"/>
                  </a:moveTo>
                  <a:lnTo>
                    <a:pt x="1026" y="10796"/>
                  </a:lnTo>
                  <a:lnTo>
                    <a:pt x="0" y="10325"/>
                  </a:lnTo>
                  <a:lnTo>
                    <a:pt x="4712" y="0"/>
                  </a:lnTo>
                  <a:close/>
                </a:path>
              </a:pathLst>
            </a:custGeom>
            <a:solidFill>
              <a:srgbClr val="1A0D2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17"/>
            <p:cNvSpPr/>
            <p:nvPr/>
          </p:nvSpPr>
          <p:spPr>
            <a:xfrm>
              <a:off x="5644297" y="2647966"/>
              <a:ext cx="115143" cy="143151"/>
            </a:xfrm>
            <a:custGeom>
              <a:avLst/>
              <a:gdLst/>
              <a:ahLst/>
              <a:cxnLst/>
              <a:rect l="l" t="t" r="r" b="b"/>
              <a:pathLst>
                <a:path w="1665" h="2070" extrusionOk="0">
                  <a:moveTo>
                    <a:pt x="1665" y="418"/>
                  </a:moveTo>
                  <a:lnTo>
                    <a:pt x="919" y="2070"/>
                  </a:lnTo>
                  <a:lnTo>
                    <a:pt x="1" y="1646"/>
                  </a:lnTo>
                  <a:lnTo>
                    <a:pt x="746" y="0"/>
                  </a:lnTo>
                  <a:close/>
                </a:path>
              </a:pathLst>
            </a:custGeom>
            <a:solidFill>
              <a:srgbClr val="F5EF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17"/>
            <p:cNvSpPr/>
            <p:nvPr/>
          </p:nvSpPr>
          <p:spPr>
            <a:xfrm>
              <a:off x="5718152" y="2485460"/>
              <a:ext cx="115558" cy="143151"/>
            </a:xfrm>
            <a:custGeom>
              <a:avLst/>
              <a:gdLst/>
              <a:ahLst/>
              <a:cxnLst/>
              <a:rect l="l" t="t" r="r" b="b"/>
              <a:pathLst>
                <a:path w="1671" h="2070" extrusionOk="0">
                  <a:moveTo>
                    <a:pt x="1671" y="418"/>
                  </a:moveTo>
                  <a:lnTo>
                    <a:pt x="919" y="2070"/>
                  </a:lnTo>
                  <a:lnTo>
                    <a:pt x="1" y="1646"/>
                  </a:lnTo>
                  <a:lnTo>
                    <a:pt x="752" y="0"/>
                  </a:lnTo>
                  <a:close/>
                </a:path>
              </a:pathLst>
            </a:custGeom>
            <a:solidFill>
              <a:srgbClr val="F5EF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17"/>
            <p:cNvSpPr/>
            <p:nvPr/>
          </p:nvSpPr>
          <p:spPr>
            <a:xfrm>
              <a:off x="5792836" y="2321294"/>
              <a:ext cx="115558" cy="142736"/>
            </a:xfrm>
            <a:custGeom>
              <a:avLst/>
              <a:gdLst/>
              <a:ahLst/>
              <a:cxnLst/>
              <a:rect l="l" t="t" r="r" b="b"/>
              <a:pathLst>
                <a:path w="1671" h="2064" extrusionOk="0">
                  <a:moveTo>
                    <a:pt x="1670" y="418"/>
                  </a:moveTo>
                  <a:lnTo>
                    <a:pt x="919" y="2064"/>
                  </a:lnTo>
                  <a:lnTo>
                    <a:pt x="0" y="1646"/>
                  </a:lnTo>
                  <a:lnTo>
                    <a:pt x="752" y="0"/>
                  </a:lnTo>
                  <a:close/>
                </a:path>
              </a:pathLst>
            </a:custGeom>
            <a:solidFill>
              <a:srgbClr val="F5EF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17"/>
            <p:cNvSpPr/>
            <p:nvPr/>
          </p:nvSpPr>
          <p:spPr>
            <a:xfrm>
              <a:off x="5866622" y="2158718"/>
              <a:ext cx="115558" cy="142805"/>
            </a:xfrm>
            <a:custGeom>
              <a:avLst/>
              <a:gdLst/>
              <a:ahLst/>
              <a:cxnLst/>
              <a:rect l="l" t="t" r="r" b="b"/>
              <a:pathLst>
                <a:path w="1671" h="2065" extrusionOk="0">
                  <a:moveTo>
                    <a:pt x="1671" y="418"/>
                  </a:moveTo>
                  <a:lnTo>
                    <a:pt x="925" y="2065"/>
                  </a:lnTo>
                  <a:lnTo>
                    <a:pt x="1" y="1647"/>
                  </a:lnTo>
                  <a:lnTo>
                    <a:pt x="752" y="1"/>
                  </a:lnTo>
                  <a:close/>
                </a:path>
              </a:pathLst>
            </a:custGeom>
            <a:solidFill>
              <a:srgbClr val="F5EFD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17"/>
            <p:cNvSpPr/>
            <p:nvPr/>
          </p:nvSpPr>
          <p:spPr>
            <a:xfrm>
              <a:off x="5975951" y="2267217"/>
              <a:ext cx="118463" cy="118463"/>
            </a:xfrm>
            <a:custGeom>
              <a:avLst/>
              <a:gdLst/>
              <a:ahLst/>
              <a:cxnLst/>
              <a:rect l="l" t="t" r="r" b="b"/>
              <a:pathLst>
                <a:path w="1713" h="1713" extrusionOk="0">
                  <a:moveTo>
                    <a:pt x="1164" y="174"/>
                  </a:moveTo>
                  <a:cubicBezTo>
                    <a:pt x="1545" y="347"/>
                    <a:pt x="1712" y="788"/>
                    <a:pt x="1539" y="1170"/>
                  </a:cubicBezTo>
                  <a:cubicBezTo>
                    <a:pt x="1366" y="1546"/>
                    <a:pt x="919" y="1713"/>
                    <a:pt x="543" y="1540"/>
                  </a:cubicBezTo>
                  <a:cubicBezTo>
                    <a:pt x="168" y="1367"/>
                    <a:pt x="1" y="925"/>
                    <a:pt x="174" y="543"/>
                  </a:cubicBezTo>
                  <a:cubicBezTo>
                    <a:pt x="341" y="168"/>
                    <a:pt x="788" y="1"/>
                    <a:pt x="1164" y="174"/>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17"/>
            <p:cNvSpPr/>
            <p:nvPr/>
          </p:nvSpPr>
          <p:spPr>
            <a:xfrm>
              <a:off x="6010596" y="2190943"/>
              <a:ext cx="118463" cy="118463"/>
            </a:xfrm>
            <a:custGeom>
              <a:avLst/>
              <a:gdLst/>
              <a:ahLst/>
              <a:cxnLst/>
              <a:rect l="l" t="t" r="r" b="b"/>
              <a:pathLst>
                <a:path w="1713" h="1713" extrusionOk="0">
                  <a:moveTo>
                    <a:pt x="1170" y="173"/>
                  </a:moveTo>
                  <a:cubicBezTo>
                    <a:pt x="1545" y="340"/>
                    <a:pt x="1712" y="788"/>
                    <a:pt x="1539" y="1163"/>
                  </a:cubicBezTo>
                  <a:cubicBezTo>
                    <a:pt x="1367" y="1545"/>
                    <a:pt x="925" y="1712"/>
                    <a:pt x="543" y="1539"/>
                  </a:cubicBezTo>
                  <a:cubicBezTo>
                    <a:pt x="168" y="1366"/>
                    <a:pt x="1" y="919"/>
                    <a:pt x="174" y="543"/>
                  </a:cubicBezTo>
                  <a:cubicBezTo>
                    <a:pt x="347" y="167"/>
                    <a:pt x="788" y="0"/>
                    <a:pt x="1170" y="17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17"/>
            <p:cNvSpPr/>
            <p:nvPr/>
          </p:nvSpPr>
          <p:spPr>
            <a:xfrm>
              <a:off x="5738759" y="2002436"/>
              <a:ext cx="82986" cy="57399"/>
            </a:xfrm>
            <a:custGeom>
              <a:avLst/>
              <a:gdLst/>
              <a:ahLst/>
              <a:cxnLst/>
              <a:rect l="l" t="t" r="r" b="b"/>
              <a:pathLst>
                <a:path w="1200" h="830" extrusionOk="0">
                  <a:moveTo>
                    <a:pt x="1" y="334"/>
                  </a:moveTo>
                  <a:cubicBezTo>
                    <a:pt x="1" y="334"/>
                    <a:pt x="215" y="0"/>
                    <a:pt x="728" y="60"/>
                  </a:cubicBezTo>
                  <a:cubicBezTo>
                    <a:pt x="913" y="84"/>
                    <a:pt x="1200" y="376"/>
                    <a:pt x="1176" y="555"/>
                  </a:cubicBezTo>
                  <a:cubicBezTo>
                    <a:pt x="1164" y="621"/>
                    <a:pt x="717" y="233"/>
                    <a:pt x="717" y="233"/>
                  </a:cubicBezTo>
                  <a:cubicBezTo>
                    <a:pt x="717" y="233"/>
                    <a:pt x="991" y="555"/>
                    <a:pt x="967" y="734"/>
                  </a:cubicBezTo>
                  <a:cubicBezTo>
                    <a:pt x="961" y="806"/>
                    <a:pt x="496" y="310"/>
                    <a:pt x="496" y="310"/>
                  </a:cubicBezTo>
                  <a:cubicBezTo>
                    <a:pt x="496" y="310"/>
                    <a:pt x="836" y="752"/>
                    <a:pt x="776" y="776"/>
                  </a:cubicBezTo>
                  <a:cubicBezTo>
                    <a:pt x="657" y="829"/>
                    <a:pt x="377" y="483"/>
                    <a:pt x="1" y="334"/>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17"/>
            <p:cNvSpPr/>
            <p:nvPr/>
          </p:nvSpPr>
          <p:spPr>
            <a:xfrm>
              <a:off x="5292036" y="2311336"/>
              <a:ext cx="441071" cy="312373"/>
            </a:xfrm>
            <a:custGeom>
              <a:avLst/>
              <a:gdLst/>
              <a:ahLst/>
              <a:cxnLst/>
              <a:rect l="l" t="t" r="r" b="b"/>
              <a:pathLst>
                <a:path w="6378" h="4517" extrusionOk="0">
                  <a:moveTo>
                    <a:pt x="1391" y="1"/>
                  </a:moveTo>
                  <a:cubicBezTo>
                    <a:pt x="1391" y="1"/>
                    <a:pt x="1957" y="2250"/>
                    <a:pt x="2369" y="2763"/>
                  </a:cubicBezTo>
                  <a:cubicBezTo>
                    <a:pt x="2780" y="3276"/>
                    <a:pt x="5214" y="3359"/>
                    <a:pt x="5793" y="3675"/>
                  </a:cubicBezTo>
                  <a:cubicBezTo>
                    <a:pt x="6377" y="3991"/>
                    <a:pt x="5620" y="4385"/>
                    <a:pt x="5369" y="4403"/>
                  </a:cubicBezTo>
                  <a:cubicBezTo>
                    <a:pt x="5113" y="4415"/>
                    <a:pt x="2673" y="4516"/>
                    <a:pt x="1528" y="3896"/>
                  </a:cubicBezTo>
                  <a:cubicBezTo>
                    <a:pt x="383" y="3276"/>
                    <a:pt x="1" y="1063"/>
                    <a:pt x="43" y="830"/>
                  </a:cubicBezTo>
                  <a:cubicBezTo>
                    <a:pt x="90" y="597"/>
                    <a:pt x="1391" y="1"/>
                    <a:pt x="1391" y="1"/>
                  </a:cubicBezTo>
                  <a:close/>
                </a:path>
              </a:pathLst>
            </a:custGeom>
            <a:solidFill>
              <a:srgbClr val="E667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17"/>
            <p:cNvSpPr/>
            <p:nvPr/>
          </p:nvSpPr>
          <p:spPr>
            <a:xfrm>
              <a:off x="5235954" y="2217705"/>
              <a:ext cx="221158" cy="306564"/>
            </a:xfrm>
            <a:custGeom>
              <a:avLst/>
              <a:gdLst/>
              <a:ahLst/>
              <a:cxnLst/>
              <a:rect l="l" t="t" r="r" b="b"/>
              <a:pathLst>
                <a:path w="3198" h="4433" extrusionOk="0">
                  <a:moveTo>
                    <a:pt x="2070" y="1"/>
                  </a:moveTo>
                  <a:cubicBezTo>
                    <a:pt x="2070" y="1"/>
                    <a:pt x="2560" y="2136"/>
                    <a:pt x="2959" y="3192"/>
                  </a:cubicBezTo>
                  <a:cubicBezTo>
                    <a:pt x="3198" y="3812"/>
                    <a:pt x="1283" y="4433"/>
                    <a:pt x="973" y="4254"/>
                  </a:cubicBezTo>
                  <a:cubicBezTo>
                    <a:pt x="657" y="4069"/>
                    <a:pt x="180" y="2619"/>
                    <a:pt x="138" y="1880"/>
                  </a:cubicBezTo>
                  <a:cubicBezTo>
                    <a:pt x="96" y="1212"/>
                    <a:pt x="1" y="627"/>
                    <a:pt x="2070" y="1"/>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17"/>
            <p:cNvSpPr/>
            <p:nvPr/>
          </p:nvSpPr>
          <p:spPr>
            <a:xfrm>
              <a:off x="5655846" y="2553505"/>
              <a:ext cx="116388" cy="73443"/>
            </a:xfrm>
            <a:custGeom>
              <a:avLst/>
              <a:gdLst/>
              <a:ahLst/>
              <a:cxnLst/>
              <a:rect l="l" t="t" r="r" b="b"/>
              <a:pathLst>
                <a:path w="1683" h="1062" extrusionOk="0">
                  <a:moveTo>
                    <a:pt x="162" y="0"/>
                  </a:moveTo>
                  <a:cubicBezTo>
                    <a:pt x="162" y="0"/>
                    <a:pt x="1" y="871"/>
                    <a:pt x="25" y="925"/>
                  </a:cubicBezTo>
                  <a:cubicBezTo>
                    <a:pt x="43" y="973"/>
                    <a:pt x="621" y="782"/>
                    <a:pt x="943" y="889"/>
                  </a:cubicBezTo>
                  <a:cubicBezTo>
                    <a:pt x="1271" y="990"/>
                    <a:pt x="1468" y="1062"/>
                    <a:pt x="1474" y="1020"/>
                  </a:cubicBezTo>
                  <a:cubicBezTo>
                    <a:pt x="1486" y="853"/>
                    <a:pt x="1027" y="668"/>
                    <a:pt x="1027" y="668"/>
                  </a:cubicBezTo>
                  <a:cubicBezTo>
                    <a:pt x="1027" y="668"/>
                    <a:pt x="1611" y="853"/>
                    <a:pt x="1641" y="800"/>
                  </a:cubicBezTo>
                  <a:cubicBezTo>
                    <a:pt x="1683" y="704"/>
                    <a:pt x="1063" y="460"/>
                    <a:pt x="1045" y="460"/>
                  </a:cubicBezTo>
                  <a:cubicBezTo>
                    <a:pt x="1021" y="454"/>
                    <a:pt x="1576" y="525"/>
                    <a:pt x="1599" y="483"/>
                  </a:cubicBezTo>
                  <a:cubicBezTo>
                    <a:pt x="1629" y="436"/>
                    <a:pt x="1152" y="209"/>
                    <a:pt x="919" y="143"/>
                  </a:cubicBezTo>
                  <a:cubicBezTo>
                    <a:pt x="681" y="72"/>
                    <a:pt x="210" y="12"/>
                    <a:pt x="162" y="0"/>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17"/>
            <p:cNvSpPr/>
            <p:nvPr/>
          </p:nvSpPr>
          <p:spPr>
            <a:xfrm>
              <a:off x="5689661" y="2551016"/>
              <a:ext cx="53319" cy="18188"/>
            </a:xfrm>
            <a:custGeom>
              <a:avLst/>
              <a:gdLst/>
              <a:ahLst/>
              <a:cxnLst/>
              <a:rect l="l" t="t" r="r" b="b"/>
              <a:pathLst>
                <a:path w="771" h="263" extrusionOk="0">
                  <a:moveTo>
                    <a:pt x="365" y="227"/>
                  </a:moveTo>
                  <a:cubicBezTo>
                    <a:pt x="365" y="227"/>
                    <a:pt x="639" y="132"/>
                    <a:pt x="705" y="66"/>
                  </a:cubicBezTo>
                  <a:cubicBezTo>
                    <a:pt x="770" y="0"/>
                    <a:pt x="222" y="102"/>
                    <a:pt x="108" y="108"/>
                  </a:cubicBezTo>
                  <a:cubicBezTo>
                    <a:pt x="1" y="114"/>
                    <a:pt x="275" y="263"/>
                    <a:pt x="365" y="227"/>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17"/>
            <p:cNvSpPr/>
            <p:nvPr/>
          </p:nvSpPr>
          <p:spPr>
            <a:xfrm>
              <a:off x="5405515" y="2083274"/>
              <a:ext cx="9958" cy="39626"/>
            </a:xfrm>
            <a:custGeom>
              <a:avLst/>
              <a:gdLst/>
              <a:ahLst/>
              <a:cxnLst/>
              <a:rect l="l" t="t" r="r" b="b"/>
              <a:pathLst>
                <a:path w="144" h="573" extrusionOk="0">
                  <a:moveTo>
                    <a:pt x="12" y="120"/>
                  </a:moveTo>
                  <a:cubicBezTo>
                    <a:pt x="12" y="120"/>
                    <a:pt x="6" y="144"/>
                    <a:pt x="6" y="185"/>
                  </a:cubicBezTo>
                  <a:cubicBezTo>
                    <a:pt x="6" y="305"/>
                    <a:pt x="0" y="573"/>
                    <a:pt x="36" y="567"/>
                  </a:cubicBezTo>
                  <a:cubicBezTo>
                    <a:pt x="84" y="555"/>
                    <a:pt x="96" y="549"/>
                    <a:pt x="119" y="519"/>
                  </a:cubicBezTo>
                  <a:cubicBezTo>
                    <a:pt x="143" y="495"/>
                    <a:pt x="137" y="0"/>
                    <a:pt x="137" y="0"/>
                  </a:cubicBezTo>
                  <a:cubicBezTo>
                    <a:pt x="137" y="0"/>
                    <a:pt x="12" y="60"/>
                    <a:pt x="12" y="120"/>
                  </a:cubicBezTo>
                  <a:close/>
                </a:path>
              </a:pathLst>
            </a:custGeom>
            <a:solidFill>
              <a:srgbClr val="4535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17"/>
            <p:cNvSpPr/>
            <p:nvPr/>
          </p:nvSpPr>
          <p:spPr>
            <a:xfrm>
              <a:off x="5298675" y="2054783"/>
              <a:ext cx="158849" cy="70607"/>
            </a:xfrm>
            <a:custGeom>
              <a:avLst/>
              <a:gdLst/>
              <a:ahLst/>
              <a:cxnLst/>
              <a:rect l="l" t="t" r="r" b="b"/>
              <a:pathLst>
                <a:path w="2297" h="1021" extrusionOk="0">
                  <a:moveTo>
                    <a:pt x="2166" y="31"/>
                  </a:moveTo>
                  <a:cubicBezTo>
                    <a:pt x="2166" y="31"/>
                    <a:pt x="155" y="221"/>
                    <a:pt x="78" y="418"/>
                  </a:cubicBezTo>
                  <a:cubicBezTo>
                    <a:pt x="0" y="615"/>
                    <a:pt x="310" y="1003"/>
                    <a:pt x="483" y="967"/>
                  </a:cubicBezTo>
                  <a:cubicBezTo>
                    <a:pt x="656" y="931"/>
                    <a:pt x="650" y="752"/>
                    <a:pt x="794" y="729"/>
                  </a:cubicBezTo>
                  <a:cubicBezTo>
                    <a:pt x="937" y="705"/>
                    <a:pt x="949" y="1021"/>
                    <a:pt x="1342" y="782"/>
                  </a:cubicBezTo>
                  <a:cubicBezTo>
                    <a:pt x="1730" y="544"/>
                    <a:pt x="2160" y="418"/>
                    <a:pt x="2225" y="335"/>
                  </a:cubicBezTo>
                  <a:cubicBezTo>
                    <a:pt x="2291" y="251"/>
                    <a:pt x="2297" y="1"/>
                    <a:pt x="2166" y="31"/>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17"/>
            <p:cNvSpPr/>
            <p:nvPr/>
          </p:nvSpPr>
          <p:spPr>
            <a:xfrm>
              <a:off x="5681847" y="3447705"/>
              <a:ext cx="125447" cy="164658"/>
            </a:xfrm>
            <a:custGeom>
              <a:avLst/>
              <a:gdLst/>
              <a:ahLst/>
              <a:cxnLst/>
              <a:rect l="l" t="t" r="r" b="b"/>
              <a:pathLst>
                <a:path w="1814" h="2381" extrusionOk="0">
                  <a:moveTo>
                    <a:pt x="209" y="1564"/>
                  </a:moveTo>
                  <a:cubicBezTo>
                    <a:pt x="209" y="1564"/>
                    <a:pt x="484" y="579"/>
                    <a:pt x="812" y="287"/>
                  </a:cubicBezTo>
                  <a:cubicBezTo>
                    <a:pt x="1134" y="1"/>
                    <a:pt x="1814" y="1594"/>
                    <a:pt x="1808" y="1987"/>
                  </a:cubicBezTo>
                  <a:cubicBezTo>
                    <a:pt x="1802" y="2381"/>
                    <a:pt x="1" y="2178"/>
                    <a:pt x="209" y="1564"/>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17"/>
            <p:cNvSpPr/>
            <p:nvPr/>
          </p:nvSpPr>
          <p:spPr>
            <a:xfrm>
              <a:off x="6235410" y="4670721"/>
              <a:ext cx="120952" cy="129182"/>
            </a:xfrm>
            <a:custGeom>
              <a:avLst/>
              <a:gdLst/>
              <a:ahLst/>
              <a:cxnLst/>
              <a:rect l="l" t="t" r="r" b="b"/>
              <a:pathLst>
                <a:path w="1749" h="1868" extrusionOk="0">
                  <a:moveTo>
                    <a:pt x="1014" y="1"/>
                  </a:moveTo>
                  <a:cubicBezTo>
                    <a:pt x="1014" y="1"/>
                    <a:pt x="460" y="454"/>
                    <a:pt x="543" y="585"/>
                  </a:cubicBezTo>
                  <a:cubicBezTo>
                    <a:pt x="627" y="710"/>
                    <a:pt x="704" y="824"/>
                    <a:pt x="662" y="1062"/>
                  </a:cubicBezTo>
                  <a:cubicBezTo>
                    <a:pt x="621" y="1295"/>
                    <a:pt x="0" y="1868"/>
                    <a:pt x="442" y="1790"/>
                  </a:cubicBezTo>
                  <a:cubicBezTo>
                    <a:pt x="883" y="1712"/>
                    <a:pt x="1545" y="806"/>
                    <a:pt x="1647" y="704"/>
                  </a:cubicBezTo>
                  <a:cubicBezTo>
                    <a:pt x="1748" y="597"/>
                    <a:pt x="1062" y="42"/>
                    <a:pt x="1014" y="1"/>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17"/>
            <p:cNvSpPr/>
            <p:nvPr/>
          </p:nvSpPr>
          <p:spPr>
            <a:xfrm>
              <a:off x="6236655" y="4637735"/>
              <a:ext cx="83401" cy="73512"/>
            </a:xfrm>
            <a:custGeom>
              <a:avLst/>
              <a:gdLst/>
              <a:ahLst/>
              <a:cxnLst/>
              <a:rect l="l" t="t" r="r" b="b"/>
              <a:pathLst>
                <a:path w="1206" h="1063" extrusionOk="0">
                  <a:moveTo>
                    <a:pt x="525" y="1062"/>
                  </a:moveTo>
                  <a:cubicBezTo>
                    <a:pt x="525" y="1062"/>
                    <a:pt x="1205" y="829"/>
                    <a:pt x="1140" y="603"/>
                  </a:cubicBezTo>
                  <a:lnTo>
                    <a:pt x="740" y="0"/>
                  </a:lnTo>
                  <a:cubicBezTo>
                    <a:pt x="627" y="72"/>
                    <a:pt x="0" y="388"/>
                    <a:pt x="36" y="603"/>
                  </a:cubicBezTo>
                  <a:cubicBezTo>
                    <a:pt x="42" y="651"/>
                    <a:pt x="525" y="1062"/>
                    <a:pt x="525" y="1062"/>
                  </a:cubicBezTo>
                  <a:close/>
                </a:path>
              </a:pathLst>
            </a:custGeom>
            <a:solidFill>
              <a:srgbClr val="E667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17"/>
            <p:cNvSpPr/>
            <p:nvPr/>
          </p:nvSpPr>
          <p:spPr>
            <a:xfrm>
              <a:off x="5760196" y="3160241"/>
              <a:ext cx="151864" cy="225722"/>
            </a:xfrm>
            <a:custGeom>
              <a:avLst/>
              <a:gdLst/>
              <a:ahLst/>
              <a:cxnLst/>
              <a:rect l="l" t="t" r="r" b="b"/>
              <a:pathLst>
                <a:path w="2196" h="3264" extrusionOk="0">
                  <a:moveTo>
                    <a:pt x="1576" y="961"/>
                  </a:moveTo>
                  <a:cubicBezTo>
                    <a:pt x="1576" y="961"/>
                    <a:pt x="168" y="0"/>
                    <a:pt x="49" y="1086"/>
                  </a:cubicBezTo>
                  <a:cubicBezTo>
                    <a:pt x="1" y="1521"/>
                    <a:pt x="347" y="3263"/>
                    <a:pt x="914" y="3025"/>
                  </a:cubicBezTo>
                  <a:cubicBezTo>
                    <a:pt x="2196" y="2488"/>
                    <a:pt x="1576" y="961"/>
                    <a:pt x="1576" y="961"/>
                  </a:cubicBezTo>
                  <a:close/>
                </a:path>
              </a:pathLst>
            </a:custGeom>
            <a:solidFill>
              <a:srgbClr val="E667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17"/>
            <p:cNvSpPr/>
            <p:nvPr/>
          </p:nvSpPr>
          <p:spPr>
            <a:xfrm>
              <a:off x="5717322" y="3161071"/>
              <a:ext cx="229802" cy="179111"/>
            </a:xfrm>
            <a:custGeom>
              <a:avLst/>
              <a:gdLst/>
              <a:ahLst/>
              <a:cxnLst/>
              <a:rect l="l" t="t" r="r" b="b"/>
              <a:pathLst>
                <a:path w="3323" h="2590" extrusionOk="0">
                  <a:moveTo>
                    <a:pt x="2058" y="901"/>
                  </a:moveTo>
                  <a:cubicBezTo>
                    <a:pt x="2058" y="901"/>
                    <a:pt x="2070" y="281"/>
                    <a:pt x="1510" y="418"/>
                  </a:cubicBezTo>
                  <a:cubicBezTo>
                    <a:pt x="1194" y="495"/>
                    <a:pt x="1062" y="0"/>
                    <a:pt x="854" y="18"/>
                  </a:cubicBezTo>
                  <a:cubicBezTo>
                    <a:pt x="645" y="36"/>
                    <a:pt x="1" y="1086"/>
                    <a:pt x="669" y="1169"/>
                  </a:cubicBezTo>
                  <a:cubicBezTo>
                    <a:pt x="1331" y="1253"/>
                    <a:pt x="1778" y="883"/>
                    <a:pt x="1844" y="1086"/>
                  </a:cubicBezTo>
                  <a:cubicBezTo>
                    <a:pt x="1915" y="1289"/>
                    <a:pt x="1820" y="1700"/>
                    <a:pt x="2058" y="1927"/>
                  </a:cubicBezTo>
                  <a:cubicBezTo>
                    <a:pt x="2297" y="2154"/>
                    <a:pt x="2052" y="2589"/>
                    <a:pt x="2220" y="2476"/>
                  </a:cubicBezTo>
                  <a:cubicBezTo>
                    <a:pt x="2387" y="2362"/>
                    <a:pt x="3323" y="1152"/>
                    <a:pt x="2058" y="901"/>
                  </a:cubicBezTo>
                  <a:close/>
                </a:path>
              </a:pathLst>
            </a:custGeom>
            <a:solidFill>
              <a:srgbClr val="4535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17"/>
            <p:cNvSpPr/>
            <p:nvPr/>
          </p:nvSpPr>
          <p:spPr>
            <a:xfrm>
              <a:off x="5857563" y="3271576"/>
              <a:ext cx="26901" cy="45089"/>
            </a:xfrm>
            <a:custGeom>
              <a:avLst/>
              <a:gdLst/>
              <a:ahLst/>
              <a:cxnLst/>
              <a:rect l="l" t="t" r="r" b="b"/>
              <a:pathLst>
                <a:path w="389" h="652" extrusionOk="0">
                  <a:moveTo>
                    <a:pt x="19" y="341"/>
                  </a:moveTo>
                  <a:cubicBezTo>
                    <a:pt x="19" y="341"/>
                    <a:pt x="42" y="1"/>
                    <a:pt x="215" y="102"/>
                  </a:cubicBezTo>
                  <a:cubicBezTo>
                    <a:pt x="388" y="204"/>
                    <a:pt x="311" y="377"/>
                    <a:pt x="203" y="514"/>
                  </a:cubicBezTo>
                  <a:cubicBezTo>
                    <a:pt x="96" y="651"/>
                    <a:pt x="1" y="430"/>
                    <a:pt x="19" y="341"/>
                  </a:cubicBezTo>
                  <a:close/>
                </a:path>
              </a:pathLst>
            </a:custGeom>
            <a:solidFill>
              <a:srgbClr val="E667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17"/>
            <p:cNvSpPr/>
            <p:nvPr/>
          </p:nvSpPr>
          <p:spPr>
            <a:xfrm>
              <a:off x="5718567" y="3314104"/>
              <a:ext cx="332151" cy="221573"/>
            </a:xfrm>
            <a:custGeom>
              <a:avLst/>
              <a:gdLst/>
              <a:ahLst/>
              <a:cxnLst/>
              <a:rect l="l" t="t" r="r" b="b"/>
              <a:pathLst>
                <a:path w="4803" h="3204" extrusionOk="0">
                  <a:moveTo>
                    <a:pt x="2023" y="0"/>
                  </a:moveTo>
                  <a:cubicBezTo>
                    <a:pt x="2023" y="0"/>
                    <a:pt x="2309" y="1223"/>
                    <a:pt x="2506" y="1438"/>
                  </a:cubicBezTo>
                  <a:cubicBezTo>
                    <a:pt x="2709" y="1653"/>
                    <a:pt x="4307" y="1140"/>
                    <a:pt x="4558" y="1229"/>
                  </a:cubicBezTo>
                  <a:cubicBezTo>
                    <a:pt x="4802" y="1313"/>
                    <a:pt x="2852" y="2822"/>
                    <a:pt x="2267" y="3013"/>
                  </a:cubicBezTo>
                  <a:cubicBezTo>
                    <a:pt x="1683" y="3203"/>
                    <a:pt x="245" y="2941"/>
                    <a:pt x="120" y="2887"/>
                  </a:cubicBezTo>
                  <a:cubicBezTo>
                    <a:pt x="0" y="2834"/>
                    <a:pt x="1760" y="1617"/>
                    <a:pt x="1766" y="1480"/>
                  </a:cubicBezTo>
                  <a:cubicBezTo>
                    <a:pt x="1778" y="1342"/>
                    <a:pt x="1343" y="287"/>
                    <a:pt x="1343" y="287"/>
                  </a:cubicBezTo>
                  <a:close/>
                </a:path>
              </a:pathLst>
            </a:custGeom>
            <a:solidFill>
              <a:srgbClr val="E667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17"/>
            <p:cNvSpPr/>
            <p:nvPr/>
          </p:nvSpPr>
          <p:spPr>
            <a:xfrm>
              <a:off x="5711167" y="3325652"/>
              <a:ext cx="445981" cy="683182"/>
            </a:xfrm>
            <a:custGeom>
              <a:avLst/>
              <a:gdLst/>
              <a:ahLst/>
              <a:cxnLst/>
              <a:rect l="l" t="t" r="r" b="b"/>
              <a:pathLst>
                <a:path w="6449" h="9879" extrusionOk="0">
                  <a:moveTo>
                    <a:pt x="1873" y="1313"/>
                  </a:moveTo>
                  <a:cubicBezTo>
                    <a:pt x="1873" y="1313"/>
                    <a:pt x="3382" y="0"/>
                    <a:pt x="4665" y="1062"/>
                  </a:cubicBezTo>
                  <a:cubicBezTo>
                    <a:pt x="5947" y="2118"/>
                    <a:pt x="6448" y="8912"/>
                    <a:pt x="5893" y="8661"/>
                  </a:cubicBezTo>
                  <a:cubicBezTo>
                    <a:pt x="5339" y="8411"/>
                    <a:pt x="1509" y="9878"/>
                    <a:pt x="758" y="9407"/>
                  </a:cubicBezTo>
                  <a:cubicBezTo>
                    <a:pt x="0" y="8936"/>
                    <a:pt x="459" y="3788"/>
                    <a:pt x="227" y="2720"/>
                  </a:cubicBezTo>
                  <a:cubicBezTo>
                    <a:pt x="0" y="1653"/>
                    <a:pt x="1873" y="1313"/>
                    <a:pt x="1873" y="1313"/>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17"/>
            <p:cNvSpPr/>
            <p:nvPr/>
          </p:nvSpPr>
          <p:spPr>
            <a:xfrm>
              <a:off x="5898432" y="3877551"/>
              <a:ext cx="435607" cy="852266"/>
            </a:xfrm>
            <a:custGeom>
              <a:avLst/>
              <a:gdLst/>
              <a:ahLst/>
              <a:cxnLst/>
              <a:rect l="l" t="t" r="r" b="b"/>
              <a:pathLst>
                <a:path w="6299" h="12324" extrusionOk="0">
                  <a:moveTo>
                    <a:pt x="0" y="185"/>
                  </a:moveTo>
                  <a:cubicBezTo>
                    <a:pt x="0" y="185"/>
                    <a:pt x="0" y="5040"/>
                    <a:pt x="453" y="6925"/>
                  </a:cubicBezTo>
                  <a:cubicBezTo>
                    <a:pt x="913" y="8804"/>
                    <a:pt x="4253" y="11793"/>
                    <a:pt x="4498" y="12109"/>
                  </a:cubicBezTo>
                  <a:cubicBezTo>
                    <a:pt x="4665" y="12324"/>
                    <a:pt x="6299" y="10725"/>
                    <a:pt x="6299" y="10725"/>
                  </a:cubicBezTo>
                  <a:cubicBezTo>
                    <a:pt x="6299" y="10725"/>
                    <a:pt x="3507" y="6985"/>
                    <a:pt x="3621" y="6156"/>
                  </a:cubicBezTo>
                  <a:cubicBezTo>
                    <a:pt x="3728" y="5321"/>
                    <a:pt x="3686" y="1157"/>
                    <a:pt x="3287" y="579"/>
                  </a:cubicBezTo>
                  <a:cubicBezTo>
                    <a:pt x="2893" y="0"/>
                    <a:pt x="0" y="185"/>
                    <a:pt x="0" y="185"/>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17"/>
            <p:cNvSpPr/>
            <p:nvPr/>
          </p:nvSpPr>
          <p:spPr>
            <a:xfrm>
              <a:off x="5812199" y="3368941"/>
              <a:ext cx="92460" cy="82571"/>
            </a:xfrm>
            <a:custGeom>
              <a:avLst/>
              <a:gdLst/>
              <a:ahLst/>
              <a:cxnLst/>
              <a:rect l="l" t="t" r="r" b="b"/>
              <a:pathLst>
                <a:path w="1337" h="1194" extrusionOk="0">
                  <a:moveTo>
                    <a:pt x="1337" y="699"/>
                  </a:moveTo>
                  <a:cubicBezTo>
                    <a:pt x="1337" y="699"/>
                    <a:pt x="1098" y="60"/>
                    <a:pt x="991" y="30"/>
                  </a:cubicBezTo>
                  <a:cubicBezTo>
                    <a:pt x="883" y="1"/>
                    <a:pt x="48" y="233"/>
                    <a:pt x="24" y="364"/>
                  </a:cubicBezTo>
                  <a:cubicBezTo>
                    <a:pt x="1" y="496"/>
                    <a:pt x="132" y="1194"/>
                    <a:pt x="132" y="1194"/>
                  </a:cubicBezTo>
                  <a:cubicBezTo>
                    <a:pt x="132" y="1194"/>
                    <a:pt x="1283" y="1062"/>
                    <a:pt x="1337" y="699"/>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17"/>
            <p:cNvSpPr/>
            <p:nvPr/>
          </p:nvSpPr>
          <p:spPr>
            <a:xfrm>
              <a:off x="5776309" y="3281948"/>
              <a:ext cx="99099" cy="101105"/>
            </a:xfrm>
            <a:custGeom>
              <a:avLst/>
              <a:gdLst/>
              <a:ahLst/>
              <a:cxnLst/>
              <a:rect l="l" t="t" r="r" b="b"/>
              <a:pathLst>
                <a:path w="1433" h="1462" extrusionOk="0">
                  <a:moveTo>
                    <a:pt x="90" y="746"/>
                  </a:moveTo>
                  <a:cubicBezTo>
                    <a:pt x="90" y="746"/>
                    <a:pt x="221" y="435"/>
                    <a:pt x="436" y="465"/>
                  </a:cubicBezTo>
                  <a:cubicBezTo>
                    <a:pt x="651" y="495"/>
                    <a:pt x="746" y="770"/>
                    <a:pt x="1003" y="746"/>
                  </a:cubicBezTo>
                  <a:cubicBezTo>
                    <a:pt x="1253" y="722"/>
                    <a:pt x="1050" y="72"/>
                    <a:pt x="1110" y="48"/>
                  </a:cubicBezTo>
                  <a:cubicBezTo>
                    <a:pt x="1176" y="24"/>
                    <a:pt x="1241" y="0"/>
                    <a:pt x="1241" y="0"/>
                  </a:cubicBezTo>
                  <a:cubicBezTo>
                    <a:pt x="1241" y="0"/>
                    <a:pt x="1432" y="644"/>
                    <a:pt x="1289" y="865"/>
                  </a:cubicBezTo>
                  <a:cubicBezTo>
                    <a:pt x="1205" y="996"/>
                    <a:pt x="663" y="1396"/>
                    <a:pt x="490" y="1432"/>
                  </a:cubicBezTo>
                  <a:cubicBezTo>
                    <a:pt x="317" y="1461"/>
                    <a:pt x="1" y="895"/>
                    <a:pt x="90" y="746"/>
                  </a:cubicBezTo>
                  <a:close/>
                </a:path>
              </a:pathLst>
            </a:custGeom>
            <a:solidFill>
              <a:srgbClr val="4535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17"/>
            <p:cNvSpPr/>
            <p:nvPr/>
          </p:nvSpPr>
          <p:spPr>
            <a:xfrm>
              <a:off x="5529643" y="4709515"/>
              <a:ext cx="144880" cy="76762"/>
            </a:xfrm>
            <a:custGeom>
              <a:avLst/>
              <a:gdLst/>
              <a:ahLst/>
              <a:cxnLst/>
              <a:rect l="l" t="t" r="r" b="b"/>
              <a:pathLst>
                <a:path w="2095" h="1110" extrusionOk="0">
                  <a:moveTo>
                    <a:pt x="2094" y="149"/>
                  </a:moveTo>
                  <a:cubicBezTo>
                    <a:pt x="2094" y="149"/>
                    <a:pt x="1396" y="0"/>
                    <a:pt x="1343" y="143"/>
                  </a:cubicBezTo>
                  <a:cubicBezTo>
                    <a:pt x="1289" y="287"/>
                    <a:pt x="1253" y="418"/>
                    <a:pt x="1038" y="531"/>
                  </a:cubicBezTo>
                  <a:cubicBezTo>
                    <a:pt x="830" y="638"/>
                    <a:pt x="1" y="507"/>
                    <a:pt x="329" y="805"/>
                  </a:cubicBezTo>
                  <a:cubicBezTo>
                    <a:pt x="663" y="1110"/>
                    <a:pt x="1790" y="1068"/>
                    <a:pt x="1933" y="1086"/>
                  </a:cubicBezTo>
                  <a:cubicBezTo>
                    <a:pt x="2076" y="1098"/>
                    <a:pt x="2088" y="215"/>
                    <a:pt x="2094" y="149"/>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17"/>
            <p:cNvSpPr/>
            <p:nvPr/>
          </p:nvSpPr>
          <p:spPr>
            <a:xfrm>
              <a:off x="5622445" y="4662077"/>
              <a:ext cx="66873" cy="71437"/>
            </a:xfrm>
            <a:custGeom>
              <a:avLst/>
              <a:gdLst/>
              <a:ahLst/>
              <a:cxnLst/>
              <a:rect l="l" t="t" r="r" b="b"/>
              <a:pathLst>
                <a:path w="967" h="1033" extrusionOk="0">
                  <a:moveTo>
                    <a:pt x="1" y="829"/>
                  </a:moveTo>
                  <a:cubicBezTo>
                    <a:pt x="1" y="829"/>
                    <a:pt x="305" y="996"/>
                    <a:pt x="740" y="1032"/>
                  </a:cubicBezTo>
                  <a:lnTo>
                    <a:pt x="967" y="340"/>
                  </a:lnTo>
                  <a:cubicBezTo>
                    <a:pt x="836" y="299"/>
                    <a:pt x="203" y="0"/>
                    <a:pt x="60" y="161"/>
                  </a:cubicBezTo>
                  <a:cubicBezTo>
                    <a:pt x="25" y="197"/>
                    <a:pt x="1" y="829"/>
                    <a:pt x="1" y="829"/>
                  </a:cubicBezTo>
                  <a:close/>
                </a:path>
              </a:pathLst>
            </a:custGeom>
            <a:solidFill>
              <a:srgbClr val="E667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17"/>
            <p:cNvSpPr/>
            <p:nvPr/>
          </p:nvSpPr>
          <p:spPr>
            <a:xfrm>
              <a:off x="5562629" y="3851550"/>
              <a:ext cx="516934" cy="851851"/>
            </a:xfrm>
            <a:custGeom>
              <a:avLst/>
              <a:gdLst/>
              <a:ahLst/>
              <a:cxnLst/>
              <a:rect l="l" t="t" r="r" b="b"/>
              <a:pathLst>
                <a:path w="7475" h="12318" extrusionOk="0">
                  <a:moveTo>
                    <a:pt x="5286" y="0"/>
                  </a:moveTo>
                  <a:cubicBezTo>
                    <a:pt x="5286" y="0"/>
                    <a:pt x="2059" y="3472"/>
                    <a:pt x="1063" y="5136"/>
                  </a:cubicBezTo>
                  <a:cubicBezTo>
                    <a:pt x="66" y="6800"/>
                    <a:pt x="108" y="11459"/>
                    <a:pt x="43" y="11835"/>
                  </a:cubicBezTo>
                  <a:cubicBezTo>
                    <a:pt x="1" y="12097"/>
                    <a:pt x="2906" y="12318"/>
                    <a:pt x="2906" y="12318"/>
                  </a:cubicBezTo>
                  <a:cubicBezTo>
                    <a:pt x="2906" y="12318"/>
                    <a:pt x="4122" y="6848"/>
                    <a:pt x="4600" y="6162"/>
                  </a:cubicBezTo>
                  <a:cubicBezTo>
                    <a:pt x="5166" y="5357"/>
                    <a:pt x="7230" y="3275"/>
                    <a:pt x="7349" y="2583"/>
                  </a:cubicBezTo>
                  <a:cubicBezTo>
                    <a:pt x="7475" y="1897"/>
                    <a:pt x="5286" y="0"/>
                    <a:pt x="5286" y="0"/>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17"/>
            <p:cNvSpPr/>
            <p:nvPr/>
          </p:nvSpPr>
          <p:spPr>
            <a:xfrm>
              <a:off x="5438086" y="3633792"/>
              <a:ext cx="1193823" cy="123787"/>
            </a:xfrm>
            <a:custGeom>
              <a:avLst/>
              <a:gdLst/>
              <a:ahLst/>
              <a:cxnLst/>
              <a:rect l="l" t="t" r="r" b="b"/>
              <a:pathLst>
                <a:path w="17263" h="1790" extrusionOk="0">
                  <a:moveTo>
                    <a:pt x="0" y="1789"/>
                  </a:moveTo>
                  <a:lnTo>
                    <a:pt x="17263" y="1789"/>
                  </a:lnTo>
                  <a:lnTo>
                    <a:pt x="17263" y="0"/>
                  </a:lnTo>
                  <a:lnTo>
                    <a:pt x="0" y="0"/>
                  </a:lnTo>
                  <a:close/>
                </a:path>
              </a:pathLst>
            </a:custGeom>
            <a:solidFill>
              <a:srgbClr val="EB821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17"/>
            <p:cNvSpPr/>
            <p:nvPr/>
          </p:nvSpPr>
          <p:spPr>
            <a:xfrm>
              <a:off x="5422803" y="3552884"/>
              <a:ext cx="396881" cy="161408"/>
            </a:xfrm>
            <a:custGeom>
              <a:avLst/>
              <a:gdLst/>
              <a:ahLst/>
              <a:cxnLst/>
              <a:rect l="l" t="t" r="r" b="b"/>
              <a:pathLst>
                <a:path w="5739" h="2334" extrusionOk="0">
                  <a:moveTo>
                    <a:pt x="4731" y="1"/>
                  </a:moveTo>
                  <a:lnTo>
                    <a:pt x="514" y="1"/>
                  </a:lnTo>
                  <a:cubicBezTo>
                    <a:pt x="227" y="1"/>
                    <a:pt x="1" y="234"/>
                    <a:pt x="1" y="520"/>
                  </a:cubicBezTo>
                  <a:lnTo>
                    <a:pt x="1" y="1820"/>
                  </a:lnTo>
                  <a:cubicBezTo>
                    <a:pt x="1" y="2101"/>
                    <a:pt x="227" y="2333"/>
                    <a:pt x="514" y="2333"/>
                  </a:cubicBezTo>
                  <a:lnTo>
                    <a:pt x="5136" y="2333"/>
                  </a:lnTo>
                  <a:cubicBezTo>
                    <a:pt x="5488" y="2333"/>
                    <a:pt x="5739" y="1993"/>
                    <a:pt x="5632" y="1665"/>
                  </a:cubicBezTo>
                  <a:lnTo>
                    <a:pt x="5226" y="365"/>
                  </a:lnTo>
                  <a:cubicBezTo>
                    <a:pt x="5154" y="150"/>
                    <a:pt x="4957" y="1"/>
                    <a:pt x="473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17"/>
            <p:cNvSpPr/>
            <p:nvPr/>
          </p:nvSpPr>
          <p:spPr>
            <a:xfrm>
              <a:off x="5462427" y="3612286"/>
              <a:ext cx="1145138" cy="709185"/>
            </a:xfrm>
            <a:custGeom>
              <a:avLst/>
              <a:gdLst/>
              <a:ahLst/>
              <a:cxnLst/>
              <a:rect l="l" t="t" r="r" b="b"/>
              <a:pathLst>
                <a:path w="16559" h="10255" extrusionOk="0">
                  <a:moveTo>
                    <a:pt x="16559" y="1"/>
                  </a:moveTo>
                  <a:lnTo>
                    <a:pt x="0" y="1"/>
                  </a:lnTo>
                  <a:lnTo>
                    <a:pt x="0" y="10254"/>
                  </a:lnTo>
                  <a:lnTo>
                    <a:pt x="16559" y="10254"/>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17"/>
            <p:cNvSpPr/>
            <p:nvPr/>
          </p:nvSpPr>
          <p:spPr>
            <a:xfrm>
              <a:off x="5367965" y="3663043"/>
              <a:ext cx="1334484" cy="716999"/>
            </a:xfrm>
            <a:custGeom>
              <a:avLst/>
              <a:gdLst/>
              <a:ahLst/>
              <a:cxnLst/>
              <a:rect l="l" t="t" r="r" b="b"/>
              <a:pathLst>
                <a:path w="19297" h="10368" extrusionOk="0">
                  <a:moveTo>
                    <a:pt x="9645" y="1"/>
                  </a:moveTo>
                  <a:lnTo>
                    <a:pt x="460" y="1"/>
                  </a:lnTo>
                  <a:cubicBezTo>
                    <a:pt x="197" y="1"/>
                    <a:pt x="0" y="227"/>
                    <a:pt x="30" y="484"/>
                  </a:cubicBezTo>
                  <a:lnTo>
                    <a:pt x="1223" y="9986"/>
                  </a:lnTo>
                  <a:cubicBezTo>
                    <a:pt x="1253" y="10200"/>
                    <a:pt x="1432" y="10367"/>
                    <a:pt x="1653" y="10367"/>
                  </a:cubicBezTo>
                  <a:lnTo>
                    <a:pt x="9645" y="10367"/>
                  </a:lnTo>
                  <a:lnTo>
                    <a:pt x="17644" y="10367"/>
                  </a:lnTo>
                  <a:cubicBezTo>
                    <a:pt x="17859" y="10367"/>
                    <a:pt x="18044" y="10200"/>
                    <a:pt x="18068" y="9986"/>
                  </a:cubicBezTo>
                  <a:lnTo>
                    <a:pt x="19261" y="484"/>
                  </a:lnTo>
                  <a:cubicBezTo>
                    <a:pt x="19297" y="227"/>
                    <a:pt x="19094" y="1"/>
                    <a:pt x="1883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17"/>
            <p:cNvSpPr/>
            <p:nvPr/>
          </p:nvSpPr>
          <p:spPr>
            <a:xfrm>
              <a:off x="5995729" y="3399091"/>
              <a:ext cx="328832" cy="583737"/>
            </a:xfrm>
            <a:custGeom>
              <a:avLst/>
              <a:gdLst/>
              <a:ahLst/>
              <a:cxnLst/>
              <a:rect l="l" t="t" r="r" b="b"/>
              <a:pathLst>
                <a:path w="4755" h="8441" extrusionOk="0">
                  <a:moveTo>
                    <a:pt x="1" y="0"/>
                  </a:moveTo>
                  <a:cubicBezTo>
                    <a:pt x="1" y="0"/>
                    <a:pt x="3854" y="1288"/>
                    <a:pt x="4301" y="2702"/>
                  </a:cubicBezTo>
                  <a:cubicBezTo>
                    <a:pt x="4755" y="4116"/>
                    <a:pt x="2208" y="7808"/>
                    <a:pt x="2005" y="8148"/>
                  </a:cubicBezTo>
                  <a:cubicBezTo>
                    <a:pt x="1826" y="8440"/>
                    <a:pt x="2094" y="7456"/>
                    <a:pt x="2094" y="7456"/>
                  </a:cubicBezTo>
                  <a:cubicBezTo>
                    <a:pt x="2094" y="7456"/>
                    <a:pt x="1987" y="7653"/>
                    <a:pt x="1862" y="7736"/>
                  </a:cubicBezTo>
                  <a:cubicBezTo>
                    <a:pt x="1731" y="7820"/>
                    <a:pt x="1826" y="7355"/>
                    <a:pt x="1826" y="7355"/>
                  </a:cubicBezTo>
                  <a:cubicBezTo>
                    <a:pt x="1826" y="7355"/>
                    <a:pt x="1772" y="7569"/>
                    <a:pt x="1587" y="7659"/>
                  </a:cubicBezTo>
                  <a:cubicBezTo>
                    <a:pt x="1492" y="7707"/>
                    <a:pt x="1635" y="7241"/>
                    <a:pt x="1635" y="7241"/>
                  </a:cubicBezTo>
                  <a:cubicBezTo>
                    <a:pt x="1635" y="7241"/>
                    <a:pt x="1122" y="7241"/>
                    <a:pt x="1236" y="7158"/>
                  </a:cubicBezTo>
                  <a:cubicBezTo>
                    <a:pt x="1343" y="7074"/>
                    <a:pt x="1605" y="7044"/>
                    <a:pt x="1862" y="6693"/>
                  </a:cubicBezTo>
                  <a:cubicBezTo>
                    <a:pt x="2118" y="6335"/>
                    <a:pt x="2846" y="3668"/>
                    <a:pt x="2524" y="3394"/>
                  </a:cubicBezTo>
                  <a:cubicBezTo>
                    <a:pt x="2202" y="3114"/>
                    <a:pt x="514" y="2052"/>
                    <a:pt x="287" y="1945"/>
                  </a:cubicBezTo>
                  <a:cubicBezTo>
                    <a:pt x="60" y="1837"/>
                    <a:pt x="1" y="0"/>
                    <a:pt x="1" y="0"/>
                  </a:cubicBezTo>
                  <a:close/>
                </a:path>
              </a:pathLst>
            </a:custGeom>
            <a:solidFill>
              <a:srgbClr val="E667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17"/>
            <p:cNvSpPr/>
            <p:nvPr/>
          </p:nvSpPr>
          <p:spPr>
            <a:xfrm>
              <a:off x="5559378" y="3521559"/>
              <a:ext cx="124202" cy="68118"/>
            </a:xfrm>
            <a:custGeom>
              <a:avLst/>
              <a:gdLst/>
              <a:ahLst/>
              <a:cxnLst/>
              <a:rect l="l" t="t" r="r" b="b"/>
              <a:pathLst>
                <a:path w="1796" h="985" extrusionOk="0">
                  <a:moveTo>
                    <a:pt x="0" y="454"/>
                  </a:moveTo>
                  <a:cubicBezTo>
                    <a:pt x="0" y="454"/>
                    <a:pt x="537" y="1"/>
                    <a:pt x="937" y="84"/>
                  </a:cubicBezTo>
                  <a:cubicBezTo>
                    <a:pt x="1336" y="168"/>
                    <a:pt x="1795" y="663"/>
                    <a:pt x="1682" y="675"/>
                  </a:cubicBezTo>
                  <a:cubicBezTo>
                    <a:pt x="1593" y="687"/>
                    <a:pt x="1181" y="430"/>
                    <a:pt x="1181" y="430"/>
                  </a:cubicBezTo>
                  <a:cubicBezTo>
                    <a:pt x="1181" y="430"/>
                    <a:pt x="1515" y="836"/>
                    <a:pt x="1420" y="836"/>
                  </a:cubicBezTo>
                  <a:cubicBezTo>
                    <a:pt x="1318" y="836"/>
                    <a:pt x="853" y="454"/>
                    <a:pt x="853" y="454"/>
                  </a:cubicBezTo>
                  <a:cubicBezTo>
                    <a:pt x="853" y="454"/>
                    <a:pt x="1187" y="776"/>
                    <a:pt x="1151" y="907"/>
                  </a:cubicBezTo>
                  <a:cubicBezTo>
                    <a:pt x="1127" y="985"/>
                    <a:pt x="865" y="675"/>
                    <a:pt x="603" y="543"/>
                  </a:cubicBezTo>
                  <a:cubicBezTo>
                    <a:pt x="418" y="454"/>
                    <a:pt x="161" y="454"/>
                    <a:pt x="0" y="454"/>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17"/>
            <p:cNvSpPr/>
            <p:nvPr/>
          </p:nvSpPr>
          <p:spPr>
            <a:xfrm>
              <a:off x="5929343" y="3377170"/>
              <a:ext cx="310298" cy="276067"/>
            </a:xfrm>
            <a:custGeom>
              <a:avLst/>
              <a:gdLst/>
              <a:ahLst/>
              <a:cxnLst/>
              <a:rect l="l" t="t" r="r" b="b"/>
              <a:pathLst>
                <a:path w="4487" h="3992" extrusionOk="0">
                  <a:moveTo>
                    <a:pt x="961" y="1"/>
                  </a:moveTo>
                  <a:cubicBezTo>
                    <a:pt x="961" y="1"/>
                    <a:pt x="3651" y="1468"/>
                    <a:pt x="4069" y="1767"/>
                  </a:cubicBezTo>
                  <a:cubicBezTo>
                    <a:pt x="4486" y="2065"/>
                    <a:pt x="3424" y="3789"/>
                    <a:pt x="3138" y="3890"/>
                  </a:cubicBezTo>
                  <a:cubicBezTo>
                    <a:pt x="2846" y="3991"/>
                    <a:pt x="597" y="2697"/>
                    <a:pt x="299" y="2661"/>
                  </a:cubicBezTo>
                  <a:cubicBezTo>
                    <a:pt x="1" y="2631"/>
                    <a:pt x="370" y="78"/>
                    <a:pt x="961" y="1"/>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17"/>
            <p:cNvSpPr/>
            <p:nvPr/>
          </p:nvSpPr>
          <p:spPr>
            <a:xfrm>
              <a:off x="5748648" y="3253043"/>
              <a:ext cx="161823" cy="62793"/>
            </a:xfrm>
            <a:custGeom>
              <a:avLst/>
              <a:gdLst/>
              <a:ahLst/>
              <a:cxnLst/>
              <a:rect l="l" t="t" r="r" b="b"/>
              <a:pathLst>
                <a:path w="2340" h="908" extrusionOk="0">
                  <a:moveTo>
                    <a:pt x="2208" y="18"/>
                  </a:moveTo>
                  <a:cubicBezTo>
                    <a:pt x="2208" y="18"/>
                    <a:pt x="186" y="42"/>
                    <a:pt x="96" y="233"/>
                  </a:cubicBezTo>
                  <a:cubicBezTo>
                    <a:pt x="1" y="418"/>
                    <a:pt x="275" y="836"/>
                    <a:pt x="454" y="812"/>
                  </a:cubicBezTo>
                  <a:cubicBezTo>
                    <a:pt x="627" y="794"/>
                    <a:pt x="639" y="615"/>
                    <a:pt x="782" y="603"/>
                  </a:cubicBezTo>
                  <a:cubicBezTo>
                    <a:pt x="925" y="591"/>
                    <a:pt x="914" y="907"/>
                    <a:pt x="1325" y="704"/>
                  </a:cubicBezTo>
                  <a:cubicBezTo>
                    <a:pt x="1731" y="496"/>
                    <a:pt x="2172" y="406"/>
                    <a:pt x="2244" y="329"/>
                  </a:cubicBezTo>
                  <a:cubicBezTo>
                    <a:pt x="2315" y="251"/>
                    <a:pt x="2339" y="1"/>
                    <a:pt x="2208" y="18"/>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17"/>
            <p:cNvSpPr/>
            <p:nvPr/>
          </p:nvSpPr>
          <p:spPr>
            <a:xfrm>
              <a:off x="6062184" y="3840002"/>
              <a:ext cx="134506" cy="136996"/>
            </a:xfrm>
            <a:custGeom>
              <a:avLst/>
              <a:gdLst/>
              <a:ahLst/>
              <a:cxnLst/>
              <a:rect l="l" t="t" r="r" b="b"/>
              <a:pathLst>
                <a:path w="1945" h="1981" extrusionOk="0">
                  <a:moveTo>
                    <a:pt x="1044" y="12"/>
                  </a:moveTo>
                  <a:cubicBezTo>
                    <a:pt x="1044" y="12"/>
                    <a:pt x="1945" y="317"/>
                    <a:pt x="1897" y="412"/>
                  </a:cubicBezTo>
                  <a:cubicBezTo>
                    <a:pt x="1688" y="830"/>
                    <a:pt x="966" y="1981"/>
                    <a:pt x="925" y="1969"/>
                  </a:cubicBezTo>
                  <a:cubicBezTo>
                    <a:pt x="823" y="1945"/>
                    <a:pt x="966" y="1527"/>
                    <a:pt x="1044" y="1319"/>
                  </a:cubicBezTo>
                  <a:cubicBezTo>
                    <a:pt x="1044" y="1319"/>
                    <a:pt x="782" y="1879"/>
                    <a:pt x="704" y="1915"/>
                  </a:cubicBezTo>
                  <a:cubicBezTo>
                    <a:pt x="567" y="1969"/>
                    <a:pt x="817" y="1164"/>
                    <a:pt x="817" y="1164"/>
                  </a:cubicBezTo>
                  <a:cubicBezTo>
                    <a:pt x="817" y="1164"/>
                    <a:pt x="519" y="1826"/>
                    <a:pt x="430" y="1808"/>
                  </a:cubicBezTo>
                  <a:cubicBezTo>
                    <a:pt x="316" y="1778"/>
                    <a:pt x="621" y="865"/>
                    <a:pt x="573" y="865"/>
                  </a:cubicBezTo>
                  <a:cubicBezTo>
                    <a:pt x="531" y="859"/>
                    <a:pt x="269" y="919"/>
                    <a:pt x="131" y="847"/>
                  </a:cubicBezTo>
                  <a:cubicBezTo>
                    <a:pt x="0" y="770"/>
                    <a:pt x="603" y="651"/>
                    <a:pt x="740" y="496"/>
                  </a:cubicBezTo>
                  <a:cubicBezTo>
                    <a:pt x="871" y="346"/>
                    <a:pt x="1008" y="0"/>
                    <a:pt x="1044" y="12"/>
                  </a:cubicBezTo>
                  <a:close/>
                </a:path>
              </a:pathLst>
            </a:custGeom>
            <a:solidFill>
              <a:srgbClr val="2317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4" name="Google Shape;374;p17"/>
          <p:cNvGrpSpPr/>
          <p:nvPr/>
        </p:nvGrpSpPr>
        <p:grpSpPr>
          <a:xfrm>
            <a:off x="230031" y="1569548"/>
            <a:ext cx="2288102" cy="1567047"/>
            <a:chOff x="230020" y="1200363"/>
            <a:chExt cx="2288102" cy="1567047"/>
          </a:xfrm>
        </p:grpSpPr>
        <p:sp>
          <p:nvSpPr>
            <p:cNvPr id="377" name="Google Shape;377;p17"/>
            <p:cNvSpPr txBox="1"/>
            <p:nvPr/>
          </p:nvSpPr>
          <p:spPr>
            <a:xfrm>
              <a:off x="230020" y="1985388"/>
              <a:ext cx="2288102" cy="782022"/>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s-VE" dirty="0">
                  <a:latin typeface="Roboto"/>
                  <a:ea typeface="Roboto"/>
                  <a:cs typeface="Roboto"/>
                  <a:sym typeface="Roboto"/>
                </a:rPr>
                <a:t>Delitos contra la seguridad o independencia del Estado.</a:t>
              </a:r>
              <a:endParaRPr dirty="0">
                <a:latin typeface="Roboto"/>
                <a:ea typeface="Roboto"/>
                <a:cs typeface="Roboto"/>
                <a:sym typeface="Roboto"/>
              </a:endParaRPr>
            </a:p>
          </p:txBody>
        </p:sp>
        <p:sp>
          <p:nvSpPr>
            <p:cNvPr id="378" name="Google Shape;378;p17"/>
            <p:cNvSpPr/>
            <p:nvPr/>
          </p:nvSpPr>
          <p:spPr>
            <a:xfrm>
              <a:off x="1099500" y="1200363"/>
              <a:ext cx="572700" cy="5727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3000" b="1">
                  <a:solidFill>
                    <a:schemeClr val="lt1"/>
                  </a:solidFill>
                  <a:latin typeface="Fira Sans Extra Condensed"/>
                  <a:ea typeface="Fira Sans Extra Condensed"/>
                  <a:cs typeface="Fira Sans Extra Condensed"/>
                  <a:sym typeface="Fira Sans Extra Condensed"/>
                </a:rPr>
                <a:t>1</a:t>
              </a:r>
              <a:endParaRPr sz="3000">
                <a:solidFill>
                  <a:schemeClr val="lt1"/>
                </a:solidFill>
              </a:endParaRPr>
            </a:p>
          </p:txBody>
        </p:sp>
      </p:grpSp>
      <p:grpSp>
        <p:nvGrpSpPr>
          <p:cNvPr id="379" name="Google Shape;379;p17"/>
          <p:cNvGrpSpPr/>
          <p:nvPr/>
        </p:nvGrpSpPr>
        <p:grpSpPr>
          <a:xfrm>
            <a:off x="202556" y="3394122"/>
            <a:ext cx="2376655" cy="1380400"/>
            <a:chOff x="213852" y="3162525"/>
            <a:chExt cx="2376655" cy="1380400"/>
          </a:xfrm>
        </p:grpSpPr>
        <p:sp>
          <p:nvSpPr>
            <p:cNvPr id="380" name="Google Shape;380;p17"/>
            <p:cNvSpPr/>
            <p:nvPr/>
          </p:nvSpPr>
          <p:spPr>
            <a:xfrm>
              <a:off x="1099500" y="3162525"/>
              <a:ext cx="572700" cy="5727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3000" b="1" dirty="0">
                  <a:solidFill>
                    <a:schemeClr val="lt1"/>
                  </a:solidFill>
                  <a:latin typeface="Fira Sans Extra Condensed"/>
                  <a:sym typeface="Fira Sans Extra Condensed"/>
                </a:rPr>
                <a:t>2</a:t>
              </a:r>
              <a:endParaRPr sz="3000" dirty="0">
                <a:solidFill>
                  <a:schemeClr val="lt1"/>
                </a:solidFill>
              </a:endParaRPr>
            </a:p>
          </p:txBody>
        </p:sp>
        <p:sp>
          <p:nvSpPr>
            <p:cNvPr id="383" name="Google Shape;383;p17"/>
            <p:cNvSpPr txBox="1"/>
            <p:nvPr/>
          </p:nvSpPr>
          <p:spPr>
            <a:xfrm>
              <a:off x="213852" y="3816625"/>
              <a:ext cx="2376655" cy="72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rgbClr val="000000"/>
                </a:buClr>
                <a:buSzPts val="1100"/>
                <a:buFont typeface="Arial"/>
                <a:buNone/>
              </a:pPr>
              <a:r>
                <a:rPr lang="es-VE" dirty="0">
                  <a:solidFill>
                    <a:srgbClr val="000000"/>
                  </a:solidFill>
                  <a:latin typeface="Roboto"/>
                  <a:ea typeface="Roboto"/>
                  <a:cs typeface="Roboto"/>
                  <a:sym typeface="Roboto"/>
                </a:rPr>
                <a:t>Delitos previstos en la Ley Orgánica de Salvaguarda del Patrimonio Público.</a:t>
              </a:r>
              <a:endParaRPr dirty="0">
                <a:solidFill>
                  <a:srgbClr val="000000"/>
                </a:solidFill>
                <a:latin typeface="Roboto"/>
                <a:ea typeface="Roboto"/>
                <a:cs typeface="Roboto"/>
                <a:sym typeface="Roboto"/>
              </a:endParaRPr>
            </a:p>
          </p:txBody>
        </p:sp>
      </p:grpSp>
      <p:grpSp>
        <p:nvGrpSpPr>
          <p:cNvPr id="384" name="Google Shape;384;p17"/>
          <p:cNvGrpSpPr/>
          <p:nvPr/>
        </p:nvGrpSpPr>
        <p:grpSpPr>
          <a:xfrm>
            <a:off x="6476446" y="1551878"/>
            <a:ext cx="2590405" cy="3357684"/>
            <a:chOff x="6458414" y="1193050"/>
            <a:chExt cx="2590405" cy="3357684"/>
          </a:xfrm>
        </p:grpSpPr>
        <p:sp>
          <p:nvSpPr>
            <p:cNvPr id="385" name="Google Shape;385;p17"/>
            <p:cNvSpPr/>
            <p:nvPr/>
          </p:nvSpPr>
          <p:spPr>
            <a:xfrm>
              <a:off x="7471788" y="1193050"/>
              <a:ext cx="572700" cy="5727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3000" b="1" dirty="0">
                  <a:solidFill>
                    <a:schemeClr val="lt1"/>
                  </a:solidFill>
                  <a:latin typeface="Fira Sans Extra Condensed"/>
                  <a:sym typeface="Fira Sans Extra Condensed"/>
                </a:rPr>
                <a:t>3</a:t>
              </a:r>
              <a:endParaRPr sz="3000" dirty="0">
                <a:solidFill>
                  <a:schemeClr val="lt1"/>
                </a:solidFill>
              </a:endParaRPr>
            </a:p>
          </p:txBody>
        </p:sp>
        <p:sp>
          <p:nvSpPr>
            <p:cNvPr id="388" name="Google Shape;388;p17"/>
            <p:cNvSpPr txBox="1"/>
            <p:nvPr/>
          </p:nvSpPr>
          <p:spPr>
            <a:xfrm>
              <a:off x="6458414" y="3689394"/>
              <a:ext cx="2590405" cy="86134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s-VE" dirty="0">
                  <a:latin typeface="Roboto"/>
                  <a:ea typeface="Roboto"/>
                  <a:cs typeface="Roboto"/>
                  <a:sym typeface="Roboto"/>
                </a:rPr>
                <a:t>Delitos contemplados en la Ley Orgánica sobre Sustancias Estupefacientes y Psicotrópicas.</a:t>
              </a:r>
              <a:endParaRPr dirty="0">
                <a:latin typeface="Roboto"/>
                <a:ea typeface="Roboto"/>
                <a:cs typeface="Roboto"/>
                <a:sym typeface="Roboto"/>
              </a:endParaRPr>
            </a:p>
          </p:txBody>
        </p:sp>
      </p:grpSp>
      <p:grpSp>
        <p:nvGrpSpPr>
          <p:cNvPr id="389" name="Google Shape;389;p17"/>
          <p:cNvGrpSpPr/>
          <p:nvPr/>
        </p:nvGrpSpPr>
        <p:grpSpPr>
          <a:xfrm>
            <a:off x="6847520" y="2342139"/>
            <a:ext cx="1857300" cy="1596452"/>
            <a:chOff x="6805378" y="2138773"/>
            <a:chExt cx="1857300" cy="1596452"/>
          </a:xfrm>
        </p:grpSpPr>
        <p:sp>
          <p:nvSpPr>
            <p:cNvPr id="392" name="Google Shape;392;p17"/>
            <p:cNvSpPr txBox="1"/>
            <p:nvPr/>
          </p:nvSpPr>
          <p:spPr>
            <a:xfrm>
              <a:off x="6805378" y="2138773"/>
              <a:ext cx="1857300" cy="726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VE" dirty="0">
                  <a:latin typeface="Roboto"/>
                  <a:ea typeface="Roboto"/>
                  <a:cs typeface="Roboto"/>
                  <a:sym typeface="Roboto"/>
                </a:rPr>
                <a:t>Delitos de secuestro y extorsión.</a:t>
              </a:r>
              <a:endParaRPr dirty="0">
                <a:latin typeface="Roboto"/>
                <a:ea typeface="Roboto"/>
                <a:cs typeface="Roboto"/>
                <a:sym typeface="Roboto"/>
              </a:endParaRPr>
            </a:p>
          </p:txBody>
        </p:sp>
        <p:sp>
          <p:nvSpPr>
            <p:cNvPr id="393" name="Google Shape;393;p17"/>
            <p:cNvSpPr/>
            <p:nvPr/>
          </p:nvSpPr>
          <p:spPr>
            <a:xfrm>
              <a:off x="7471788" y="3162525"/>
              <a:ext cx="572700" cy="5727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r>
                <a:rPr lang="en" sz="3000" b="1">
                  <a:solidFill>
                    <a:schemeClr val="lt1"/>
                  </a:solidFill>
                  <a:latin typeface="Fira Sans Extra Condensed"/>
                  <a:ea typeface="Fira Sans Extra Condensed"/>
                  <a:cs typeface="Fira Sans Extra Condensed"/>
                  <a:sym typeface="Fira Sans Extra Condensed"/>
                </a:rPr>
                <a:t>4</a:t>
              </a:r>
              <a:endParaRPr sz="3000">
                <a:solidFill>
                  <a:schemeClr val="lt1"/>
                </a:solidFill>
              </a:endParaRPr>
            </a:p>
          </p:txBody>
        </p:sp>
      </p:grpSp>
      <p:sp>
        <p:nvSpPr>
          <p:cNvPr id="118" name="Google Shape;728;p21">
            <a:extLst>
              <a:ext uri="{FF2B5EF4-FFF2-40B4-BE49-F238E27FC236}">
                <a16:creationId xmlns:a16="http://schemas.microsoft.com/office/drawing/2014/main" id="{D7B27327-6B5A-4ED2-A20D-254771A8F0D4}"/>
              </a:ext>
            </a:extLst>
          </p:cNvPr>
          <p:cNvSpPr txBox="1"/>
          <p:nvPr/>
        </p:nvSpPr>
        <p:spPr>
          <a:xfrm>
            <a:off x="2138373" y="756482"/>
            <a:ext cx="5018433" cy="1605654"/>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s-VE" sz="1600" dirty="0">
                <a:solidFill>
                  <a:schemeClr val="tx1"/>
                </a:solidFill>
                <a:latin typeface="Fira Sans Extra Condensed"/>
                <a:ea typeface="Fira Sans Extra Condensed"/>
                <a:cs typeface="Fira Sans Extra Condensed"/>
                <a:sym typeface="Fira Sans Extra Condensed"/>
              </a:rPr>
              <a:t>Las autoridades de policía, como auxiliares de la administración de justicia, podrán impedir, interrumpir e interceptar comunicaciones únicamente a los fines de la investigación de los siguientes hechos:</a:t>
            </a:r>
            <a:endParaRPr sz="1600" dirty="0">
              <a:solidFill>
                <a:schemeClr val="tx1"/>
              </a:solidFill>
              <a:latin typeface="Fira Sans Extra Condensed"/>
              <a:ea typeface="Fira Sans Extra Condensed"/>
              <a:cs typeface="Fira Sans Extra Condensed"/>
              <a:sym typeface="Fira Sans Extra Condense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62"/>
        <p:cNvGrpSpPr/>
        <p:nvPr/>
      </p:nvGrpSpPr>
      <p:grpSpPr>
        <a:xfrm>
          <a:off x="0" y="0"/>
          <a:ext cx="0" cy="0"/>
          <a:chOff x="0" y="0"/>
          <a:chExt cx="0" cy="0"/>
        </a:xfrm>
      </p:grpSpPr>
      <p:sp>
        <p:nvSpPr>
          <p:cNvPr id="663" name="Google Shape;663;p21"/>
          <p:cNvSpPr txBox="1">
            <a:spLocks noGrp="1"/>
          </p:cNvSpPr>
          <p:nvPr>
            <p:ph type="title"/>
          </p:nvPr>
        </p:nvSpPr>
        <p:spPr>
          <a:xfrm>
            <a:off x="3834105" y="1578987"/>
            <a:ext cx="2915275" cy="572700"/>
          </a:xfrm>
          <a:prstGeom prst="rect">
            <a:avLst/>
          </a:prstGeom>
        </p:spPr>
        <p:txBody>
          <a:bodyPr spcFirstLastPara="1" wrap="square" lIns="91425" tIns="91425" rIns="91425" bIns="91425" anchor="t" anchorCtr="0">
            <a:noAutofit/>
          </a:bodyPr>
          <a:lstStyle/>
          <a:p>
            <a:r>
              <a:rPr lang="en-US" sz="2800" dirty="0"/>
              <a:t>ARTÍCULO #7</a:t>
            </a:r>
          </a:p>
        </p:txBody>
      </p:sp>
      <p:sp>
        <p:nvSpPr>
          <p:cNvPr id="101" name="Google Shape;1119;p23">
            <a:extLst>
              <a:ext uri="{FF2B5EF4-FFF2-40B4-BE49-F238E27FC236}">
                <a16:creationId xmlns:a16="http://schemas.microsoft.com/office/drawing/2014/main" id="{835F2D7F-04AA-4F03-93FC-25B37F7D00FE}"/>
              </a:ext>
            </a:extLst>
          </p:cNvPr>
          <p:cNvSpPr/>
          <p:nvPr/>
        </p:nvSpPr>
        <p:spPr>
          <a:xfrm>
            <a:off x="-371891" y="-129373"/>
            <a:ext cx="1019259" cy="1019969"/>
          </a:xfrm>
          <a:custGeom>
            <a:avLst/>
            <a:gdLst/>
            <a:ahLst/>
            <a:cxnLst/>
            <a:rect l="l" t="t" r="r" b="b"/>
            <a:pathLst>
              <a:path w="8617" h="8623" extrusionOk="0">
                <a:moveTo>
                  <a:pt x="8617" y="4314"/>
                </a:moveTo>
                <a:cubicBezTo>
                  <a:pt x="8617" y="6691"/>
                  <a:pt x="6691" y="8622"/>
                  <a:pt x="4309" y="8622"/>
                </a:cubicBezTo>
                <a:cubicBezTo>
                  <a:pt x="1926" y="8622"/>
                  <a:pt x="0" y="6691"/>
                  <a:pt x="0" y="4314"/>
                </a:cubicBezTo>
                <a:cubicBezTo>
                  <a:pt x="0" y="1932"/>
                  <a:pt x="1926" y="0"/>
                  <a:pt x="4309" y="0"/>
                </a:cubicBezTo>
                <a:cubicBezTo>
                  <a:pt x="6691" y="0"/>
                  <a:pt x="8617" y="1932"/>
                  <a:pt x="8617" y="431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Rectángulo: esquinas redondeadas 2">
            <a:extLst>
              <a:ext uri="{FF2B5EF4-FFF2-40B4-BE49-F238E27FC236}">
                <a16:creationId xmlns:a16="http://schemas.microsoft.com/office/drawing/2014/main" id="{B5C58EBF-092E-47C9-992B-BDAB52AED0A7}"/>
              </a:ext>
            </a:extLst>
          </p:cNvPr>
          <p:cNvSpPr/>
          <p:nvPr/>
        </p:nvSpPr>
        <p:spPr>
          <a:xfrm>
            <a:off x="3836404" y="2349706"/>
            <a:ext cx="5117055" cy="2553871"/>
          </a:xfrm>
          <a:prstGeom prst="roundRect">
            <a:avLst/>
          </a:prstGeom>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Google Shape;728;p21">
            <a:extLst>
              <a:ext uri="{FF2B5EF4-FFF2-40B4-BE49-F238E27FC236}">
                <a16:creationId xmlns:a16="http://schemas.microsoft.com/office/drawing/2014/main" id="{63A75B90-E6EA-475A-A355-B664A569C76C}"/>
              </a:ext>
            </a:extLst>
          </p:cNvPr>
          <p:cNvSpPr txBox="1"/>
          <p:nvPr/>
        </p:nvSpPr>
        <p:spPr>
          <a:xfrm>
            <a:off x="3881345" y="2314597"/>
            <a:ext cx="5051492" cy="2730882"/>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s-VE" sz="1600" dirty="0">
                <a:solidFill>
                  <a:schemeClr val="lt1"/>
                </a:solidFill>
                <a:latin typeface="Fira Sans Extra Condensed"/>
                <a:ea typeface="Fira Sans Extra Condensed"/>
                <a:cs typeface="Fira Sans Extra Condensed"/>
                <a:sym typeface="Fira Sans Extra Condensed"/>
              </a:rPr>
              <a:t>La policía debe solicitar al Juez Penal que autorice las intervenciones, grabaciones o interceptaciones, por un máximo de 60 días, prorrogables por igual tiempo. Si hay urgencia, la policía puede actuar sin autorización previa, pero debe informar al juez en un lapso no mayor a 8 horas. De no cumplirse este procedimiento, la intervención será ilícita y sin valor probatorio.</a:t>
            </a:r>
            <a:endParaRPr sz="1600" dirty="0">
              <a:solidFill>
                <a:schemeClr val="lt1"/>
              </a:solidFill>
              <a:latin typeface="Fira Sans Extra Condensed"/>
              <a:ea typeface="Fira Sans Extra Condensed"/>
              <a:cs typeface="Fira Sans Extra Condensed"/>
              <a:sym typeface="Fira Sans Extra Condensed"/>
            </a:endParaRPr>
          </a:p>
        </p:txBody>
      </p:sp>
      <p:grpSp>
        <p:nvGrpSpPr>
          <p:cNvPr id="184" name="Google Shape;404;p18">
            <a:extLst>
              <a:ext uri="{FF2B5EF4-FFF2-40B4-BE49-F238E27FC236}">
                <a16:creationId xmlns:a16="http://schemas.microsoft.com/office/drawing/2014/main" id="{3191FCE4-7CE6-4AB9-8CFC-AAD1C95D975E}"/>
              </a:ext>
            </a:extLst>
          </p:cNvPr>
          <p:cNvGrpSpPr/>
          <p:nvPr/>
        </p:nvGrpSpPr>
        <p:grpSpPr>
          <a:xfrm flipH="1">
            <a:off x="386367" y="1938169"/>
            <a:ext cx="1769003" cy="3083698"/>
            <a:chOff x="7392292" y="2608588"/>
            <a:chExt cx="1088605" cy="2095779"/>
          </a:xfrm>
        </p:grpSpPr>
        <p:sp>
          <p:nvSpPr>
            <p:cNvPr id="185" name="Google Shape;405;p18">
              <a:extLst>
                <a:ext uri="{FF2B5EF4-FFF2-40B4-BE49-F238E27FC236}">
                  <a16:creationId xmlns:a16="http://schemas.microsoft.com/office/drawing/2014/main" id="{B08D18B5-D1BF-4DD8-9269-0A257A280B21}"/>
                </a:ext>
              </a:extLst>
            </p:cNvPr>
            <p:cNvSpPr/>
            <p:nvPr/>
          </p:nvSpPr>
          <p:spPr>
            <a:xfrm>
              <a:off x="8178695" y="4532147"/>
              <a:ext cx="182231" cy="172219"/>
            </a:xfrm>
            <a:custGeom>
              <a:avLst/>
              <a:gdLst/>
              <a:ahLst/>
              <a:cxnLst/>
              <a:rect l="l" t="t" r="r" b="b"/>
              <a:pathLst>
                <a:path w="2166" h="2047" extrusionOk="0">
                  <a:moveTo>
                    <a:pt x="1593" y="304"/>
                  </a:moveTo>
                  <a:cubicBezTo>
                    <a:pt x="1599" y="358"/>
                    <a:pt x="2166" y="1778"/>
                    <a:pt x="1814" y="1909"/>
                  </a:cubicBezTo>
                  <a:cubicBezTo>
                    <a:pt x="1462" y="2046"/>
                    <a:pt x="269" y="1992"/>
                    <a:pt x="138" y="1861"/>
                  </a:cubicBezTo>
                  <a:cubicBezTo>
                    <a:pt x="1" y="1730"/>
                    <a:pt x="842" y="519"/>
                    <a:pt x="842" y="269"/>
                  </a:cubicBezTo>
                  <a:cubicBezTo>
                    <a:pt x="842" y="18"/>
                    <a:pt x="1563" y="0"/>
                    <a:pt x="1593" y="304"/>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406;p18">
              <a:extLst>
                <a:ext uri="{FF2B5EF4-FFF2-40B4-BE49-F238E27FC236}">
                  <a16:creationId xmlns:a16="http://schemas.microsoft.com/office/drawing/2014/main" id="{7C8FA5D3-1BE5-46CD-A7C8-90B25F13938B}"/>
                </a:ext>
              </a:extLst>
            </p:cNvPr>
            <p:cNvSpPr/>
            <p:nvPr/>
          </p:nvSpPr>
          <p:spPr>
            <a:xfrm>
              <a:off x="7683901" y="4544178"/>
              <a:ext cx="282096" cy="126535"/>
            </a:xfrm>
            <a:custGeom>
              <a:avLst/>
              <a:gdLst/>
              <a:ahLst/>
              <a:cxnLst/>
              <a:rect l="l" t="t" r="r" b="b"/>
              <a:pathLst>
                <a:path w="3353" h="1504" extrusionOk="0">
                  <a:moveTo>
                    <a:pt x="3198" y="120"/>
                  </a:moveTo>
                  <a:cubicBezTo>
                    <a:pt x="3198" y="120"/>
                    <a:pt x="3353" y="1247"/>
                    <a:pt x="3239" y="1354"/>
                  </a:cubicBezTo>
                  <a:cubicBezTo>
                    <a:pt x="3120" y="1468"/>
                    <a:pt x="191" y="1503"/>
                    <a:pt x="155" y="1372"/>
                  </a:cubicBezTo>
                  <a:cubicBezTo>
                    <a:pt x="0" y="859"/>
                    <a:pt x="2201" y="251"/>
                    <a:pt x="2315" y="126"/>
                  </a:cubicBezTo>
                  <a:cubicBezTo>
                    <a:pt x="2428" y="0"/>
                    <a:pt x="3198" y="120"/>
                    <a:pt x="3198" y="12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407;p18">
              <a:extLst>
                <a:ext uri="{FF2B5EF4-FFF2-40B4-BE49-F238E27FC236}">
                  <a16:creationId xmlns:a16="http://schemas.microsoft.com/office/drawing/2014/main" id="{3810B35D-2251-4564-BA21-1C1C2DA3652C}"/>
                </a:ext>
              </a:extLst>
            </p:cNvPr>
            <p:cNvSpPr/>
            <p:nvPr/>
          </p:nvSpPr>
          <p:spPr>
            <a:xfrm>
              <a:off x="7852001" y="3693498"/>
              <a:ext cx="488894" cy="868752"/>
            </a:xfrm>
            <a:custGeom>
              <a:avLst/>
              <a:gdLst/>
              <a:ahLst/>
              <a:cxnLst/>
              <a:rect l="l" t="t" r="r" b="b"/>
              <a:pathLst>
                <a:path w="5811" h="10326" extrusionOk="0">
                  <a:moveTo>
                    <a:pt x="5619" y="1"/>
                  </a:moveTo>
                  <a:cubicBezTo>
                    <a:pt x="5619" y="1"/>
                    <a:pt x="5613" y="2464"/>
                    <a:pt x="5697" y="4600"/>
                  </a:cubicBezTo>
                  <a:cubicBezTo>
                    <a:pt x="5810" y="7701"/>
                    <a:pt x="5566" y="10326"/>
                    <a:pt x="5566" y="10326"/>
                  </a:cubicBezTo>
                  <a:lnTo>
                    <a:pt x="4611" y="10326"/>
                  </a:lnTo>
                  <a:lnTo>
                    <a:pt x="3436" y="1808"/>
                  </a:lnTo>
                  <a:cubicBezTo>
                    <a:pt x="3436" y="1808"/>
                    <a:pt x="3245" y="3258"/>
                    <a:pt x="2554" y="6055"/>
                  </a:cubicBezTo>
                  <a:cubicBezTo>
                    <a:pt x="1975" y="8393"/>
                    <a:pt x="1241" y="10326"/>
                    <a:pt x="1241" y="10326"/>
                  </a:cubicBezTo>
                  <a:lnTo>
                    <a:pt x="1" y="10326"/>
                  </a:lnTo>
                  <a:cubicBezTo>
                    <a:pt x="1" y="10326"/>
                    <a:pt x="800" y="6509"/>
                    <a:pt x="1104" y="4498"/>
                  </a:cubicBezTo>
                  <a:cubicBezTo>
                    <a:pt x="1408" y="2488"/>
                    <a:pt x="1605" y="102"/>
                    <a:pt x="1605" y="102"/>
                  </a:cubicBezTo>
                  <a:close/>
                </a:path>
              </a:pathLst>
            </a:custGeom>
            <a:solidFill>
              <a:srgbClr val="2128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408;p18">
              <a:extLst>
                <a:ext uri="{FF2B5EF4-FFF2-40B4-BE49-F238E27FC236}">
                  <a16:creationId xmlns:a16="http://schemas.microsoft.com/office/drawing/2014/main" id="{DAE8D168-44B1-40AB-8B54-63BB660F5A54}"/>
                </a:ext>
              </a:extLst>
            </p:cNvPr>
            <p:cNvSpPr/>
            <p:nvPr/>
          </p:nvSpPr>
          <p:spPr>
            <a:xfrm>
              <a:off x="7392292" y="2624573"/>
              <a:ext cx="129564" cy="237001"/>
            </a:xfrm>
            <a:custGeom>
              <a:avLst/>
              <a:gdLst/>
              <a:ahLst/>
              <a:cxnLst/>
              <a:rect l="l" t="t" r="r" b="b"/>
              <a:pathLst>
                <a:path w="1540" h="2817" extrusionOk="0">
                  <a:moveTo>
                    <a:pt x="1086" y="1796"/>
                  </a:moveTo>
                  <a:cubicBezTo>
                    <a:pt x="1086" y="1796"/>
                    <a:pt x="1176" y="1409"/>
                    <a:pt x="937" y="1128"/>
                  </a:cubicBezTo>
                  <a:cubicBezTo>
                    <a:pt x="705" y="842"/>
                    <a:pt x="1" y="1"/>
                    <a:pt x="1" y="240"/>
                  </a:cubicBezTo>
                  <a:cubicBezTo>
                    <a:pt x="1" y="472"/>
                    <a:pt x="287" y="872"/>
                    <a:pt x="335" y="991"/>
                  </a:cubicBezTo>
                  <a:cubicBezTo>
                    <a:pt x="383" y="1110"/>
                    <a:pt x="299" y="1277"/>
                    <a:pt x="269" y="1480"/>
                  </a:cubicBezTo>
                  <a:cubicBezTo>
                    <a:pt x="233" y="1677"/>
                    <a:pt x="168" y="1832"/>
                    <a:pt x="299" y="1981"/>
                  </a:cubicBezTo>
                  <a:cubicBezTo>
                    <a:pt x="436" y="2130"/>
                    <a:pt x="687" y="2268"/>
                    <a:pt x="687" y="2268"/>
                  </a:cubicBezTo>
                  <a:lnTo>
                    <a:pt x="955" y="2816"/>
                  </a:lnTo>
                  <a:cubicBezTo>
                    <a:pt x="955" y="2816"/>
                    <a:pt x="1140" y="2804"/>
                    <a:pt x="1271" y="2715"/>
                  </a:cubicBezTo>
                  <a:cubicBezTo>
                    <a:pt x="1409" y="2631"/>
                    <a:pt x="1540" y="2500"/>
                    <a:pt x="1540" y="2500"/>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409;p18">
              <a:extLst>
                <a:ext uri="{FF2B5EF4-FFF2-40B4-BE49-F238E27FC236}">
                  <a16:creationId xmlns:a16="http://schemas.microsoft.com/office/drawing/2014/main" id="{71FEB24E-CA2B-474A-A027-79D849052081}"/>
                </a:ext>
              </a:extLst>
            </p:cNvPr>
            <p:cNvSpPr/>
            <p:nvPr/>
          </p:nvSpPr>
          <p:spPr>
            <a:xfrm>
              <a:off x="7461534" y="2822372"/>
              <a:ext cx="873800" cy="907874"/>
            </a:xfrm>
            <a:custGeom>
              <a:avLst/>
              <a:gdLst/>
              <a:ahLst/>
              <a:cxnLst/>
              <a:rect l="l" t="t" r="r" b="b"/>
              <a:pathLst>
                <a:path w="10386" h="10791" extrusionOk="0">
                  <a:moveTo>
                    <a:pt x="7755" y="2613"/>
                  </a:moveTo>
                  <a:cubicBezTo>
                    <a:pt x="7755" y="2613"/>
                    <a:pt x="8727" y="3096"/>
                    <a:pt x="8978" y="3501"/>
                  </a:cubicBezTo>
                  <a:cubicBezTo>
                    <a:pt x="9229" y="3901"/>
                    <a:pt x="9819" y="5547"/>
                    <a:pt x="10087" y="7438"/>
                  </a:cubicBezTo>
                  <a:cubicBezTo>
                    <a:pt x="10356" y="9329"/>
                    <a:pt x="10386" y="10588"/>
                    <a:pt x="10386" y="10588"/>
                  </a:cubicBezTo>
                  <a:cubicBezTo>
                    <a:pt x="10386" y="10588"/>
                    <a:pt x="8984" y="10790"/>
                    <a:pt x="7892" y="10790"/>
                  </a:cubicBezTo>
                  <a:cubicBezTo>
                    <a:pt x="6682" y="10790"/>
                    <a:pt x="6181" y="10623"/>
                    <a:pt x="6181" y="10623"/>
                  </a:cubicBezTo>
                  <a:cubicBezTo>
                    <a:pt x="6181" y="10623"/>
                    <a:pt x="6163" y="9096"/>
                    <a:pt x="5948" y="7671"/>
                  </a:cubicBezTo>
                  <a:cubicBezTo>
                    <a:pt x="5727" y="6245"/>
                    <a:pt x="5345" y="4670"/>
                    <a:pt x="5345" y="4670"/>
                  </a:cubicBezTo>
                  <a:cubicBezTo>
                    <a:pt x="5345" y="4670"/>
                    <a:pt x="3699" y="4402"/>
                    <a:pt x="2661" y="3770"/>
                  </a:cubicBezTo>
                  <a:cubicBezTo>
                    <a:pt x="1540" y="3084"/>
                    <a:pt x="920" y="2243"/>
                    <a:pt x="502" y="1420"/>
                  </a:cubicBezTo>
                  <a:cubicBezTo>
                    <a:pt x="84" y="603"/>
                    <a:pt x="1" y="334"/>
                    <a:pt x="1" y="334"/>
                  </a:cubicBezTo>
                  <a:lnTo>
                    <a:pt x="669" y="0"/>
                  </a:lnTo>
                  <a:cubicBezTo>
                    <a:pt x="669" y="0"/>
                    <a:pt x="1790" y="1420"/>
                    <a:pt x="3031" y="1909"/>
                  </a:cubicBezTo>
                  <a:cubicBezTo>
                    <a:pt x="4272" y="2392"/>
                    <a:pt x="5679" y="2547"/>
                    <a:pt x="6115" y="2559"/>
                  </a:cubicBezTo>
                  <a:cubicBezTo>
                    <a:pt x="6550" y="2577"/>
                    <a:pt x="6902" y="2511"/>
                    <a:pt x="6902" y="251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410;p18">
              <a:extLst>
                <a:ext uri="{FF2B5EF4-FFF2-40B4-BE49-F238E27FC236}">
                  <a16:creationId xmlns:a16="http://schemas.microsoft.com/office/drawing/2014/main" id="{C7EEF948-279F-4D32-B490-381AE7F82DAF}"/>
                </a:ext>
              </a:extLst>
            </p:cNvPr>
            <p:cNvSpPr/>
            <p:nvPr/>
          </p:nvSpPr>
          <p:spPr>
            <a:xfrm>
              <a:off x="7911737" y="2717962"/>
              <a:ext cx="189803" cy="262998"/>
            </a:xfrm>
            <a:custGeom>
              <a:avLst/>
              <a:gdLst/>
              <a:ahLst/>
              <a:cxnLst/>
              <a:rect l="l" t="t" r="r" b="b"/>
              <a:pathLst>
                <a:path w="2256" h="3126" extrusionOk="0">
                  <a:moveTo>
                    <a:pt x="2172" y="1682"/>
                  </a:moveTo>
                  <a:cubicBezTo>
                    <a:pt x="2172" y="1682"/>
                    <a:pt x="1879" y="2720"/>
                    <a:pt x="1056" y="2923"/>
                  </a:cubicBezTo>
                  <a:cubicBezTo>
                    <a:pt x="233" y="3126"/>
                    <a:pt x="0" y="2488"/>
                    <a:pt x="60" y="1832"/>
                  </a:cubicBezTo>
                  <a:cubicBezTo>
                    <a:pt x="138" y="1014"/>
                    <a:pt x="812" y="30"/>
                    <a:pt x="1080" y="18"/>
                  </a:cubicBezTo>
                  <a:cubicBezTo>
                    <a:pt x="1348" y="0"/>
                    <a:pt x="2118" y="835"/>
                    <a:pt x="2189" y="1104"/>
                  </a:cubicBezTo>
                  <a:cubicBezTo>
                    <a:pt x="2255" y="1372"/>
                    <a:pt x="2172" y="1682"/>
                    <a:pt x="2172" y="1682"/>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411;p18">
              <a:extLst>
                <a:ext uri="{FF2B5EF4-FFF2-40B4-BE49-F238E27FC236}">
                  <a16:creationId xmlns:a16="http://schemas.microsoft.com/office/drawing/2014/main" id="{12754553-EDAC-41CB-9C7E-63DACFE733FF}"/>
                </a:ext>
              </a:extLst>
            </p:cNvPr>
            <p:cNvSpPr/>
            <p:nvPr/>
          </p:nvSpPr>
          <p:spPr>
            <a:xfrm>
              <a:off x="8004537" y="2878574"/>
              <a:ext cx="120057" cy="233384"/>
            </a:xfrm>
            <a:custGeom>
              <a:avLst/>
              <a:gdLst/>
              <a:ahLst/>
              <a:cxnLst/>
              <a:rect l="l" t="t" r="r" b="b"/>
              <a:pathLst>
                <a:path w="1427" h="2774" extrusionOk="0">
                  <a:moveTo>
                    <a:pt x="878" y="0"/>
                  </a:moveTo>
                  <a:lnTo>
                    <a:pt x="1426" y="2159"/>
                  </a:lnTo>
                  <a:cubicBezTo>
                    <a:pt x="1426" y="2159"/>
                    <a:pt x="1176" y="2774"/>
                    <a:pt x="550" y="2625"/>
                  </a:cubicBezTo>
                  <a:cubicBezTo>
                    <a:pt x="7" y="2493"/>
                    <a:pt x="72" y="2004"/>
                    <a:pt x="72" y="2004"/>
                  </a:cubicBezTo>
                  <a:cubicBezTo>
                    <a:pt x="72" y="2004"/>
                    <a:pt x="281" y="1986"/>
                    <a:pt x="222" y="1611"/>
                  </a:cubicBezTo>
                  <a:cubicBezTo>
                    <a:pt x="162" y="1235"/>
                    <a:pt x="1" y="638"/>
                    <a:pt x="1" y="638"/>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412;p18">
              <a:extLst>
                <a:ext uri="{FF2B5EF4-FFF2-40B4-BE49-F238E27FC236}">
                  <a16:creationId xmlns:a16="http://schemas.microsoft.com/office/drawing/2014/main" id="{89622D28-28CF-4542-A088-0B684B7260E5}"/>
                </a:ext>
              </a:extLst>
            </p:cNvPr>
            <p:cNvSpPr/>
            <p:nvPr/>
          </p:nvSpPr>
          <p:spPr>
            <a:xfrm>
              <a:off x="7962890" y="2608588"/>
              <a:ext cx="211846" cy="285125"/>
            </a:xfrm>
            <a:custGeom>
              <a:avLst/>
              <a:gdLst/>
              <a:ahLst/>
              <a:cxnLst/>
              <a:rect l="l" t="t" r="r" b="b"/>
              <a:pathLst>
                <a:path w="2518" h="3389" extrusionOk="0">
                  <a:moveTo>
                    <a:pt x="1313" y="3388"/>
                  </a:moveTo>
                  <a:cubicBezTo>
                    <a:pt x="1313" y="3388"/>
                    <a:pt x="1379" y="2881"/>
                    <a:pt x="1462" y="2708"/>
                  </a:cubicBezTo>
                  <a:cubicBezTo>
                    <a:pt x="1546" y="2529"/>
                    <a:pt x="1593" y="2499"/>
                    <a:pt x="1593" y="2499"/>
                  </a:cubicBezTo>
                  <a:cubicBezTo>
                    <a:pt x="1593" y="2499"/>
                    <a:pt x="1420" y="2052"/>
                    <a:pt x="1134" y="1867"/>
                  </a:cubicBezTo>
                  <a:cubicBezTo>
                    <a:pt x="848" y="1682"/>
                    <a:pt x="621" y="1515"/>
                    <a:pt x="472" y="1485"/>
                  </a:cubicBezTo>
                  <a:cubicBezTo>
                    <a:pt x="245" y="1449"/>
                    <a:pt x="78" y="1640"/>
                    <a:pt x="78" y="1640"/>
                  </a:cubicBezTo>
                  <a:cubicBezTo>
                    <a:pt x="54" y="1503"/>
                    <a:pt x="1" y="1229"/>
                    <a:pt x="329" y="602"/>
                  </a:cubicBezTo>
                  <a:cubicBezTo>
                    <a:pt x="561" y="161"/>
                    <a:pt x="1259" y="0"/>
                    <a:pt x="1534" y="477"/>
                  </a:cubicBezTo>
                  <a:cubicBezTo>
                    <a:pt x="1683" y="740"/>
                    <a:pt x="1677" y="966"/>
                    <a:pt x="1880" y="1205"/>
                  </a:cubicBezTo>
                  <a:cubicBezTo>
                    <a:pt x="2047" y="1414"/>
                    <a:pt x="2214" y="1533"/>
                    <a:pt x="2339" y="1772"/>
                  </a:cubicBezTo>
                  <a:cubicBezTo>
                    <a:pt x="2518" y="2106"/>
                    <a:pt x="2327" y="2422"/>
                    <a:pt x="2327" y="2750"/>
                  </a:cubicBezTo>
                  <a:cubicBezTo>
                    <a:pt x="2333" y="2869"/>
                    <a:pt x="2369" y="3024"/>
                    <a:pt x="2267" y="3120"/>
                  </a:cubicBezTo>
                  <a:cubicBezTo>
                    <a:pt x="2005" y="3352"/>
                    <a:pt x="1313" y="3388"/>
                    <a:pt x="1313" y="3388"/>
                  </a:cubicBezTo>
                  <a:close/>
                </a:path>
              </a:pathLst>
            </a:custGeom>
            <a:solidFill>
              <a:srgbClr val="2128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413;p18">
              <a:extLst>
                <a:ext uri="{FF2B5EF4-FFF2-40B4-BE49-F238E27FC236}">
                  <a16:creationId xmlns:a16="http://schemas.microsoft.com/office/drawing/2014/main" id="{CE9E11F9-B700-4E47-8521-FA88DE34FFC6}"/>
                </a:ext>
              </a:extLst>
            </p:cNvPr>
            <p:cNvSpPr/>
            <p:nvPr/>
          </p:nvSpPr>
          <p:spPr>
            <a:xfrm>
              <a:off x="8053251" y="2865954"/>
              <a:ext cx="65287" cy="54854"/>
            </a:xfrm>
            <a:custGeom>
              <a:avLst/>
              <a:gdLst/>
              <a:ahLst/>
              <a:cxnLst/>
              <a:rect l="l" t="t" r="r" b="b"/>
              <a:pathLst>
                <a:path w="776" h="652" extrusionOk="0">
                  <a:moveTo>
                    <a:pt x="221" y="186"/>
                  </a:moveTo>
                  <a:cubicBezTo>
                    <a:pt x="221" y="186"/>
                    <a:pt x="609" y="1"/>
                    <a:pt x="692" y="234"/>
                  </a:cubicBezTo>
                  <a:cubicBezTo>
                    <a:pt x="776" y="466"/>
                    <a:pt x="621" y="651"/>
                    <a:pt x="388" y="603"/>
                  </a:cubicBezTo>
                  <a:cubicBezTo>
                    <a:pt x="156" y="550"/>
                    <a:pt x="0" y="299"/>
                    <a:pt x="0" y="299"/>
                  </a:cubicBez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414;p18">
              <a:extLst>
                <a:ext uri="{FF2B5EF4-FFF2-40B4-BE49-F238E27FC236}">
                  <a16:creationId xmlns:a16="http://schemas.microsoft.com/office/drawing/2014/main" id="{55CA0E1D-3907-4D2A-8D74-383B4B575E05}"/>
                </a:ext>
              </a:extLst>
            </p:cNvPr>
            <p:cNvSpPr/>
            <p:nvPr/>
          </p:nvSpPr>
          <p:spPr>
            <a:xfrm>
              <a:off x="7727567" y="3160592"/>
              <a:ext cx="331819" cy="367911"/>
            </a:xfrm>
            <a:custGeom>
              <a:avLst/>
              <a:gdLst/>
              <a:ahLst/>
              <a:cxnLst/>
              <a:rect l="l" t="t" r="r" b="b"/>
              <a:pathLst>
                <a:path w="3944" h="4373" extrusionOk="0">
                  <a:moveTo>
                    <a:pt x="3054" y="0"/>
                  </a:moveTo>
                  <a:lnTo>
                    <a:pt x="3943" y="4373"/>
                  </a:lnTo>
                  <a:lnTo>
                    <a:pt x="877" y="4337"/>
                  </a:lnTo>
                  <a:lnTo>
                    <a:pt x="0" y="18"/>
                  </a:lnTo>
                  <a:close/>
                </a:path>
              </a:pathLst>
            </a:custGeom>
            <a:solidFill>
              <a:srgbClr val="2128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415;p18">
              <a:extLst>
                <a:ext uri="{FF2B5EF4-FFF2-40B4-BE49-F238E27FC236}">
                  <a16:creationId xmlns:a16="http://schemas.microsoft.com/office/drawing/2014/main" id="{F729248C-53B9-4E73-B429-B7D19840640B}"/>
                </a:ext>
              </a:extLst>
            </p:cNvPr>
            <p:cNvSpPr/>
            <p:nvPr/>
          </p:nvSpPr>
          <p:spPr>
            <a:xfrm>
              <a:off x="7929321" y="3279473"/>
              <a:ext cx="183241" cy="150177"/>
            </a:xfrm>
            <a:custGeom>
              <a:avLst/>
              <a:gdLst/>
              <a:ahLst/>
              <a:cxnLst/>
              <a:rect l="l" t="t" r="r" b="b"/>
              <a:pathLst>
                <a:path w="2178" h="1785" extrusionOk="0">
                  <a:moveTo>
                    <a:pt x="2177" y="1182"/>
                  </a:moveTo>
                  <a:lnTo>
                    <a:pt x="1730" y="967"/>
                  </a:lnTo>
                  <a:cubicBezTo>
                    <a:pt x="1730" y="967"/>
                    <a:pt x="1593" y="532"/>
                    <a:pt x="1342" y="293"/>
                  </a:cubicBezTo>
                  <a:cubicBezTo>
                    <a:pt x="1092" y="61"/>
                    <a:pt x="943" y="1"/>
                    <a:pt x="943" y="1"/>
                  </a:cubicBezTo>
                  <a:lnTo>
                    <a:pt x="1008" y="377"/>
                  </a:lnTo>
                  <a:cubicBezTo>
                    <a:pt x="1008" y="377"/>
                    <a:pt x="304" y="43"/>
                    <a:pt x="149" y="162"/>
                  </a:cubicBezTo>
                  <a:cubicBezTo>
                    <a:pt x="0" y="281"/>
                    <a:pt x="137" y="770"/>
                    <a:pt x="507" y="1003"/>
                  </a:cubicBezTo>
                  <a:cubicBezTo>
                    <a:pt x="871" y="1236"/>
                    <a:pt x="1509" y="1379"/>
                    <a:pt x="1509" y="1379"/>
                  </a:cubicBezTo>
                  <a:lnTo>
                    <a:pt x="1980" y="1784"/>
                  </a:lnTo>
                  <a:close/>
                </a:path>
              </a:pathLst>
            </a:custGeom>
            <a:solidFill>
              <a:srgbClr val="FF9BA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416;p18">
              <a:extLst>
                <a:ext uri="{FF2B5EF4-FFF2-40B4-BE49-F238E27FC236}">
                  <a16:creationId xmlns:a16="http://schemas.microsoft.com/office/drawing/2014/main" id="{CB991F77-809D-428D-8DCC-D3E0688FD586}"/>
                </a:ext>
              </a:extLst>
            </p:cNvPr>
            <p:cNvSpPr/>
            <p:nvPr/>
          </p:nvSpPr>
          <p:spPr>
            <a:xfrm>
              <a:off x="8075799" y="3036662"/>
              <a:ext cx="405098" cy="480817"/>
            </a:xfrm>
            <a:custGeom>
              <a:avLst/>
              <a:gdLst/>
              <a:ahLst/>
              <a:cxnLst/>
              <a:rect l="l" t="t" r="r" b="b"/>
              <a:pathLst>
                <a:path w="4815" h="5715" extrusionOk="0">
                  <a:moveTo>
                    <a:pt x="556" y="113"/>
                  </a:moveTo>
                  <a:cubicBezTo>
                    <a:pt x="556" y="113"/>
                    <a:pt x="2900" y="0"/>
                    <a:pt x="3854" y="2380"/>
                  </a:cubicBezTo>
                  <a:cubicBezTo>
                    <a:pt x="4814" y="4754"/>
                    <a:pt x="3502" y="5714"/>
                    <a:pt x="2297" y="5661"/>
                  </a:cubicBezTo>
                  <a:cubicBezTo>
                    <a:pt x="1092" y="5613"/>
                    <a:pt x="1" y="4605"/>
                    <a:pt x="1" y="4605"/>
                  </a:cubicBezTo>
                  <a:lnTo>
                    <a:pt x="287" y="3985"/>
                  </a:lnTo>
                  <a:cubicBezTo>
                    <a:pt x="287" y="3985"/>
                    <a:pt x="1480" y="4468"/>
                    <a:pt x="2166" y="3985"/>
                  </a:cubicBezTo>
                  <a:cubicBezTo>
                    <a:pt x="3085" y="3334"/>
                    <a:pt x="1928" y="2714"/>
                    <a:pt x="1928" y="2714"/>
                  </a:cubicBezTo>
                  <a:cubicBezTo>
                    <a:pt x="1928" y="2714"/>
                    <a:pt x="2053" y="2153"/>
                    <a:pt x="1409" y="1020"/>
                  </a:cubicBezTo>
                  <a:cubicBezTo>
                    <a:pt x="1194" y="632"/>
                    <a:pt x="556" y="113"/>
                    <a:pt x="556" y="11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417;p18">
              <a:extLst>
                <a:ext uri="{FF2B5EF4-FFF2-40B4-BE49-F238E27FC236}">
                  <a16:creationId xmlns:a16="http://schemas.microsoft.com/office/drawing/2014/main" id="{FA21732E-54BC-459A-A5BB-C0545CB9ACBE}"/>
                </a:ext>
              </a:extLst>
            </p:cNvPr>
            <p:cNvSpPr/>
            <p:nvPr/>
          </p:nvSpPr>
          <p:spPr>
            <a:xfrm>
              <a:off x="7797819" y="3127443"/>
              <a:ext cx="108447" cy="66801"/>
            </a:xfrm>
            <a:custGeom>
              <a:avLst/>
              <a:gdLst/>
              <a:ahLst/>
              <a:cxnLst/>
              <a:rect l="l" t="t" r="r" b="b"/>
              <a:pathLst>
                <a:path w="1289" h="794" extrusionOk="0">
                  <a:moveTo>
                    <a:pt x="1289" y="764"/>
                  </a:moveTo>
                  <a:lnTo>
                    <a:pt x="1140" y="1"/>
                  </a:lnTo>
                  <a:lnTo>
                    <a:pt x="0" y="25"/>
                  </a:lnTo>
                  <a:lnTo>
                    <a:pt x="90" y="794"/>
                  </a:lnTo>
                  <a:close/>
                </a:path>
              </a:pathLst>
            </a:custGeom>
            <a:solidFill>
              <a:srgbClr val="454A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418;p18">
              <a:extLst>
                <a:ext uri="{FF2B5EF4-FFF2-40B4-BE49-F238E27FC236}">
                  <a16:creationId xmlns:a16="http://schemas.microsoft.com/office/drawing/2014/main" id="{8F205971-F5FB-40BC-8ACD-13A51BDA7DD7}"/>
                </a:ext>
              </a:extLst>
            </p:cNvPr>
            <p:cNvSpPr/>
            <p:nvPr/>
          </p:nvSpPr>
          <p:spPr>
            <a:xfrm>
              <a:off x="8074789" y="3424521"/>
              <a:ext cx="244489" cy="99949"/>
            </a:xfrm>
            <a:custGeom>
              <a:avLst/>
              <a:gdLst/>
              <a:ahLst/>
              <a:cxnLst/>
              <a:rect l="l" t="t" r="r" b="b"/>
              <a:pathLst>
                <a:path w="2906" h="1188" fill="none" extrusionOk="0">
                  <a:moveTo>
                    <a:pt x="2906" y="1033"/>
                  </a:moveTo>
                  <a:cubicBezTo>
                    <a:pt x="2906" y="1033"/>
                    <a:pt x="2429" y="1188"/>
                    <a:pt x="1617" y="931"/>
                  </a:cubicBezTo>
                  <a:cubicBezTo>
                    <a:pt x="878" y="705"/>
                    <a:pt x="1" y="1"/>
                    <a:pt x="1" y="1"/>
                  </a:cubicBezTo>
                </a:path>
              </a:pathLst>
            </a:custGeom>
            <a:solidFill>
              <a:schemeClr val="accent6"/>
            </a:solidFill>
            <a:ln w="2225" cap="flat" cmpd="sng">
              <a:solidFill>
                <a:srgbClr val="4397C9"/>
              </a:solidFill>
              <a:prstDash val="solid"/>
              <a:miter lim="596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419;p18">
              <a:extLst>
                <a:ext uri="{FF2B5EF4-FFF2-40B4-BE49-F238E27FC236}">
                  <a16:creationId xmlns:a16="http://schemas.microsoft.com/office/drawing/2014/main" id="{8D3EBB88-3B89-4028-9274-963374D45216}"/>
                </a:ext>
              </a:extLst>
            </p:cNvPr>
            <p:cNvSpPr/>
            <p:nvPr/>
          </p:nvSpPr>
          <p:spPr>
            <a:xfrm>
              <a:off x="8099945" y="3236817"/>
              <a:ext cx="199815" cy="162712"/>
            </a:xfrm>
            <a:custGeom>
              <a:avLst/>
              <a:gdLst/>
              <a:ahLst/>
              <a:cxnLst/>
              <a:rect l="l" t="t" r="r" b="b"/>
              <a:pathLst>
                <a:path w="2375" h="1934" fill="none" extrusionOk="0">
                  <a:moveTo>
                    <a:pt x="1802" y="1"/>
                  </a:moveTo>
                  <a:cubicBezTo>
                    <a:pt x="1802" y="1"/>
                    <a:pt x="2374" y="776"/>
                    <a:pt x="2148" y="1307"/>
                  </a:cubicBezTo>
                  <a:cubicBezTo>
                    <a:pt x="2058" y="1504"/>
                    <a:pt x="1897" y="1707"/>
                    <a:pt x="1414" y="1796"/>
                  </a:cubicBezTo>
                  <a:cubicBezTo>
                    <a:pt x="650" y="1934"/>
                    <a:pt x="0" y="1606"/>
                    <a:pt x="0" y="1606"/>
                  </a:cubicBezTo>
                </a:path>
              </a:pathLst>
            </a:custGeom>
            <a:solidFill>
              <a:schemeClr val="accent6"/>
            </a:solidFill>
            <a:ln w="2225" cap="flat" cmpd="sng">
              <a:solidFill>
                <a:srgbClr val="4397C9"/>
              </a:solidFill>
              <a:prstDash val="solid"/>
              <a:miter lim="596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6" name="Google Shape;2569;p39">
            <a:extLst>
              <a:ext uri="{FF2B5EF4-FFF2-40B4-BE49-F238E27FC236}">
                <a16:creationId xmlns:a16="http://schemas.microsoft.com/office/drawing/2014/main" id="{E5FBC13A-F5D9-47F1-B9E5-C63DB8CD202E}"/>
              </a:ext>
            </a:extLst>
          </p:cNvPr>
          <p:cNvSpPr/>
          <p:nvPr/>
        </p:nvSpPr>
        <p:spPr>
          <a:xfrm>
            <a:off x="2009760" y="327141"/>
            <a:ext cx="1838494" cy="1826578"/>
          </a:xfrm>
          <a:prstGeom prst="ellips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7" name="Google Shape;2582;p39">
            <a:extLst>
              <a:ext uri="{FF2B5EF4-FFF2-40B4-BE49-F238E27FC236}">
                <a16:creationId xmlns:a16="http://schemas.microsoft.com/office/drawing/2014/main" id="{D8AC9F95-CC80-4B27-973E-CDC59626CDCE}"/>
              </a:ext>
            </a:extLst>
          </p:cNvPr>
          <p:cNvGrpSpPr/>
          <p:nvPr/>
        </p:nvGrpSpPr>
        <p:grpSpPr>
          <a:xfrm>
            <a:off x="2140926" y="515198"/>
            <a:ext cx="1576162" cy="1450464"/>
            <a:chOff x="3783913" y="1891124"/>
            <a:chExt cx="1576162" cy="1450464"/>
          </a:xfrm>
        </p:grpSpPr>
        <p:sp>
          <p:nvSpPr>
            <p:cNvPr id="208" name="Google Shape;2583;p39">
              <a:extLst>
                <a:ext uri="{FF2B5EF4-FFF2-40B4-BE49-F238E27FC236}">
                  <a16:creationId xmlns:a16="http://schemas.microsoft.com/office/drawing/2014/main" id="{259375B4-064E-46EE-85D2-4D7A93A62F06}"/>
                </a:ext>
              </a:extLst>
            </p:cNvPr>
            <p:cNvSpPr/>
            <p:nvPr/>
          </p:nvSpPr>
          <p:spPr>
            <a:xfrm>
              <a:off x="3783913" y="1891124"/>
              <a:ext cx="1576162" cy="1450464"/>
            </a:xfrm>
            <a:custGeom>
              <a:avLst/>
              <a:gdLst/>
              <a:ahLst/>
              <a:cxnLst/>
              <a:rect l="l" t="t" r="r" b="b"/>
              <a:pathLst>
                <a:path w="10673" h="9822" extrusionOk="0">
                  <a:moveTo>
                    <a:pt x="5333" y="0"/>
                  </a:moveTo>
                  <a:cubicBezTo>
                    <a:pt x="5333" y="0"/>
                    <a:pt x="3593" y="1678"/>
                    <a:pt x="901" y="1706"/>
                  </a:cubicBezTo>
                  <a:cubicBezTo>
                    <a:pt x="901" y="1706"/>
                    <a:pt x="0" y="7225"/>
                    <a:pt x="5333" y="9821"/>
                  </a:cubicBezTo>
                  <a:cubicBezTo>
                    <a:pt x="10672" y="7225"/>
                    <a:pt x="9771" y="1706"/>
                    <a:pt x="9771" y="1706"/>
                  </a:cubicBezTo>
                  <a:cubicBezTo>
                    <a:pt x="7074" y="1678"/>
                    <a:pt x="5333" y="0"/>
                    <a:pt x="5333" y="0"/>
                  </a:cubicBezTo>
                  <a:close/>
                </a:path>
              </a:pathLst>
            </a:custGeom>
            <a:solidFill>
              <a:srgbClr val="00928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584;p39">
              <a:extLst>
                <a:ext uri="{FF2B5EF4-FFF2-40B4-BE49-F238E27FC236}">
                  <a16:creationId xmlns:a16="http://schemas.microsoft.com/office/drawing/2014/main" id="{550E0EB9-993A-4D91-883D-0B784B631283}"/>
                </a:ext>
              </a:extLst>
            </p:cNvPr>
            <p:cNvSpPr/>
            <p:nvPr/>
          </p:nvSpPr>
          <p:spPr>
            <a:xfrm>
              <a:off x="4048404" y="2059918"/>
              <a:ext cx="1048806" cy="1113617"/>
            </a:xfrm>
            <a:custGeom>
              <a:avLst/>
              <a:gdLst/>
              <a:ahLst/>
              <a:cxnLst/>
              <a:rect l="l" t="t" r="r" b="b"/>
              <a:pathLst>
                <a:path w="7102" h="7541" extrusionOk="0">
                  <a:moveTo>
                    <a:pt x="3542" y="0"/>
                  </a:moveTo>
                  <a:cubicBezTo>
                    <a:pt x="2838" y="490"/>
                    <a:pt x="1611" y="1177"/>
                    <a:pt x="0" y="1380"/>
                  </a:cubicBezTo>
                  <a:cubicBezTo>
                    <a:pt x="0" y="1876"/>
                    <a:pt x="45" y="2574"/>
                    <a:pt x="242" y="3340"/>
                  </a:cubicBezTo>
                  <a:cubicBezTo>
                    <a:pt x="721" y="5176"/>
                    <a:pt x="1825" y="6589"/>
                    <a:pt x="3542" y="7541"/>
                  </a:cubicBezTo>
                  <a:cubicBezTo>
                    <a:pt x="6730" y="5761"/>
                    <a:pt x="7101" y="2765"/>
                    <a:pt x="7090" y="1386"/>
                  </a:cubicBezTo>
                  <a:cubicBezTo>
                    <a:pt x="5480" y="1177"/>
                    <a:pt x="4246" y="490"/>
                    <a:pt x="354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585;p39">
              <a:extLst>
                <a:ext uri="{FF2B5EF4-FFF2-40B4-BE49-F238E27FC236}">
                  <a16:creationId xmlns:a16="http://schemas.microsoft.com/office/drawing/2014/main" id="{F7D7CDDD-66B2-40A7-8BF7-6562AB633936}"/>
                </a:ext>
              </a:extLst>
            </p:cNvPr>
            <p:cNvSpPr/>
            <p:nvPr/>
          </p:nvSpPr>
          <p:spPr>
            <a:xfrm>
              <a:off x="4407555" y="2246137"/>
              <a:ext cx="328730" cy="257102"/>
            </a:xfrm>
            <a:custGeom>
              <a:avLst/>
              <a:gdLst/>
              <a:ahLst/>
              <a:cxnLst/>
              <a:rect l="l" t="t" r="r" b="b"/>
              <a:pathLst>
                <a:path w="2226" h="1741" extrusionOk="0">
                  <a:moveTo>
                    <a:pt x="1110" y="1"/>
                  </a:moveTo>
                  <a:cubicBezTo>
                    <a:pt x="497" y="1"/>
                    <a:pt x="1" y="502"/>
                    <a:pt x="1" y="1116"/>
                  </a:cubicBezTo>
                  <a:lnTo>
                    <a:pt x="1" y="1741"/>
                  </a:lnTo>
                  <a:lnTo>
                    <a:pt x="395" y="1741"/>
                  </a:lnTo>
                  <a:lnTo>
                    <a:pt x="395" y="1116"/>
                  </a:lnTo>
                  <a:cubicBezTo>
                    <a:pt x="395" y="722"/>
                    <a:pt x="716" y="401"/>
                    <a:pt x="1110" y="401"/>
                  </a:cubicBezTo>
                  <a:cubicBezTo>
                    <a:pt x="1510" y="401"/>
                    <a:pt x="1831" y="722"/>
                    <a:pt x="1831" y="1116"/>
                  </a:cubicBezTo>
                  <a:lnTo>
                    <a:pt x="1831" y="1741"/>
                  </a:lnTo>
                  <a:lnTo>
                    <a:pt x="2225" y="1741"/>
                  </a:lnTo>
                  <a:lnTo>
                    <a:pt x="2225" y="1116"/>
                  </a:lnTo>
                  <a:cubicBezTo>
                    <a:pt x="2225" y="502"/>
                    <a:pt x="1730" y="1"/>
                    <a:pt x="1110" y="1"/>
                  </a:cubicBezTo>
                  <a:close/>
                </a:path>
              </a:pathLst>
            </a:custGeom>
            <a:solidFill>
              <a:srgbClr val="FFFA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586;p39">
              <a:extLst>
                <a:ext uri="{FF2B5EF4-FFF2-40B4-BE49-F238E27FC236}">
                  <a16:creationId xmlns:a16="http://schemas.microsoft.com/office/drawing/2014/main" id="{1A8651A8-4F93-49F0-A333-9D624547B9CD}"/>
                </a:ext>
              </a:extLst>
            </p:cNvPr>
            <p:cNvSpPr/>
            <p:nvPr/>
          </p:nvSpPr>
          <p:spPr>
            <a:xfrm>
              <a:off x="4308611" y="2492312"/>
              <a:ext cx="526618" cy="381001"/>
            </a:xfrm>
            <a:custGeom>
              <a:avLst/>
              <a:gdLst/>
              <a:ahLst/>
              <a:cxnLst/>
              <a:rect l="l" t="t" r="r" b="b"/>
              <a:pathLst>
                <a:path w="3566" h="2580" extrusionOk="0">
                  <a:moveTo>
                    <a:pt x="558" y="1"/>
                  </a:moveTo>
                  <a:cubicBezTo>
                    <a:pt x="249" y="1"/>
                    <a:pt x="1" y="198"/>
                    <a:pt x="1" y="434"/>
                  </a:cubicBezTo>
                  <a:lnTo>
                    <a:pt x="1" y="2141"/>
                  </a:lnTo>
                  <a:cubicBezTo>
                    <a:pt x="1" y="2383"/>
                    <a:pt x="249" y="2580"/>
                    <a:pt x="558" y="2580"/>
                  </a:cubicBezTo>
                  <a:lnTo>
                    <a:pt x="3008" y="2580"/>
                  </a:lnTo>
                  <a:cubicBezTo>
                    <a:pt x="3318" y="2580"/>
                    <a:pt x="3566" y="2383"/>
                    <a:pt x="3566" y="2141"/>
                  </a:cubicBezTo>
                  <a:lnTo>
                    <a:pt x="3566" y="434"/>
                  </a:lnTo>
                  <a:cubicBezTo>
                    <a:pt x="3566" y="198"/>
                    <a:pt x="3318" y="1"/>
                    <a:pt x="300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587;p39">
              <a:extLst>
                <a:ext uri="{FF2B5EF4-FFF2-40B4-BE49-F238E27FC236}">
                  <a16:creationId xmlns:a16="http://schemas.microsoft.com/office/drawing/2014/main" id="{63C13E70-A147-4643-8EDD-2F10EA2FC502}"/>
                </a:ext>
              </a:extLst>
            </p:cNvPr>
            <p:cNvSpPr/>
            <p:nvPr/>
          </p:nvSpPr>
          <p:spPr>
            <a:xfrm>
              <a:off x="4509895" y="2591550"/>
              <a:ext cx="119914" cy="182083"/>
            </a:xfrm>
            <a:custGeom>
              <a:avLst/>
              <a:gdLst/>
              <a:ahLst/>
              <a:cxnLst/>
              <a:rect l="l" t="t" r="r" b="b"/>
              <a:pathLst>
                <a:path w="812" h="1233" extrusionOk="0">
                  <a:moveTo>
                    <a:pt x="423" y="0"/>
                  </a:moveTo>
                  <a:cubicBezTo>
                    <a:pt x="394" y="0"/>
                    <a:pt x="364" y="3"/>
                    <a:pt x="333" y="10"/>
                  </a:cubicBezTo>
                  <a:cubicBezTo>
                    <a:pt x="186" y="38"/>
                    <a:pt x="63" y="162"/>
                    <a:pt x="34" y="309"/>
                  </a:cubicBezTo>
                  <a:cubicBezTo>
                    <a:pt x="1" y="489"/>
                    <a:pt x="79" y="646"/>
                    <a:pt x="215" y="731"/>
                  </a:cubicBezTo>
                  <a:lnTo>
                    <a:pt x="215" y="1029"/>
                  </a:lnTo>
                  <a:cubicBezTo>
                    <a:pt x="215" y="1142"/>
                    <a:pt x="310" y="1232"/>
                    <a:pt x="417" y="1232"/>
                  </a:cubicBezTo>
                  <a:cubicBezTo>
                    <a:pt x="530" y="1232"/>
                    <a:pt x="626" y="1142"/>
                    <a:pt x="626" y="1029"/>
                  </a:cubicBezTo>
                  <a:lnTo>
                    <a:pt x="626" y="731"/>
                  </a:lnTo>
                  <a:cubicBezTo>
                    <a:pt x="738" y="663"/>
                    <a:pt x="812" y="534"/>
                    <a:pt x="812" y="393"/>
                  </a:cubicBezTo>
                  <a:cubicBezTo>
                    <a:pt x="812" y="175"/>
                    <a:pt x="641" y="0"/>
                    <a:pt x="42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727584792"/>
      </p:ext>
    </p:extLst>
  </p:cSld>
  <p:clrMapOvr>
    <a:masterClrMapping/>
  </p:clrMapOvr>
</p:sld>
</file>

<file path=ppt/theme/theme1.xml><?xml version="1.0" encoding="utf-8"?>
<a:theme xmlns:a="http://schemas.openxmlformats.org/drawingml/2006/main" name="Privacy &amp; Big Data Infographics by Slidesgo">
  <a:themeElements>
    <a:clrScheme name="Simple Light">
      <a:dk1>
        <a:srgbClr val="000000"/>
      </a:dk1>
      <a:lt1>
        <a:srgbClr val="FFFFFF"/>
      </a:lt1>
      <a:dk2>
        <a:srgbClr val="818181"/>
      </a:dk2>
      <a:lt2>
        <a:srgbClr val="E6E6E6"/>
      </a:lt2>
      <a:accent1>
        <a:srgbClr val="115F8A"/>
      </a:accent1>
      <a:accent2>
        <a:srgbClr val="01B8AC"/>
      </a:accent2>
      <a:accent3>
        <a:srgbClr val="5CCFEE"/>
      </a:accent3>
      <a:accent4>
        <a:srgbClr val="FDCD51"/>
      </a:accent4>
      <a:accent5>
        <a:srgbClr val="115F8A"/>
      </a:accent5>
      <a:accent6>
        <a:srgbClr val="01B8AC"/>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742</Words>
  <Application>Microsoft Office PowerPoint</Application>
  <PresentationFormat>Presentación en pantalla (16:9)</PresentationFormat>
  <Paragraphs>53</Paragraphs>
  <Slides>12</Slides>
  <Notes>12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Fira Sans Extra Condensed</vt:lpstr>
      <vt:lpstr>Fira Sans Extra Condensed SemiBold</vt:lpstr>
      <vt:lpstr>Roboto</vt:lpstr>
      <vt:lpstr>Privacy &amp; Big Data Infographics by Slidesgo</vt:lpstr>
      <vt:lpstr>Ley de Protección de la Privacidad en las Comunicaciones.</vt:lpstr>
      <vt:lpstr>¿Qué es la privacidad de las comunicaciones?</vt:lpstr>
      <vt:lpstr>ARTICULOS DE LA LEY DE PROTECCIÓN DE LA PRIVACIDAD EN LAS COMUNICACIONES  </vt:lpstr>
      <vt:lpstr>Presentación de PowerPoint</vt:lpstr>
      <vt:lpstr>Presentación de PowerPoint</vt:lpstr>
      <vt:lpstr>Presentación de PowerPoint</vt:lpstr>
      <vt:lpstr>ARTÍCULO #5</vt:lpstr>
      <vt:lpstr>ARTÍCULO #6</vt:lpstr>
      <vt:lpstr>ARTÍCULO #7</vt:lpstr>
      <vt:lpstr>ARTÍCULO #8</vt:lpstr>
      <vt:lpstr>ARTÍCULO #9</vt:lpstr>
      <vt:lpstr>¡GRACIAS POR SU ATENCIÓN!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¿Qué es la la privacidad de las comunicaciones ?</dc:title>
  <cp:lastModifiedBy>Dariangel Valentina</cp:lastModifiedBy>
  <cp:revision>3</cp:revision>
  <dcterms:modified xsi:type="dcterms:W3CDTF">2023-12-06T11:21:54Z</dcterms:modified>
</cp:coreProperties>
</file>